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notesMasterIdLst>
    <p:notesMasterId r:id="rId58"/>
  </p:notesMasterIdLst>
  <p:sldIdLst>
    <p:sldId id="256" r:id="rId2"/>
    <p:sldId id="277" r:id="rId3"/>
    <p:sldId id="291" r:id="rId4"/>
    <p:sldId id="331" r:id="rId5"/>
    <p:sldId id="292" r:id="rId6"/>
    <p:sldId id="316" r:id="rId7"/>
    <p:sldId id="294" r:id="rId8"/>
    <p:sldId id="298" r:id="rId9"/>
    <p:sldId id="299" r:id="rId10"/>
    <p:sldId id="306" r:id="rId11"/>
    <p:sldId id="325" r:id="rId12"/>
    <p:sldId id="305" r:id="rId13"/>
    <p:sldId id="301" r:id="rId14"/>
    <p:sldId id="313" r:id="rId15"/>
    <p:sldId id="302" r:id="rId16"/>
    <p:sldId id="307" r:id="rId17"/>
    <p:sldId id="308" r:id="rId18"/>
    <p:sldId id="304" r:id="rId19"/>
    <p:sldId id="309" r:id="rId20"/>
    <p:sldId id="310" r:id="rId21"/>
    <p:sldId id="311" r:id="rId22"/>
    <p:sldId id="312" r:id="rId23"/>
    <p:sldId id="314" r:id="rId24"/>
    <p:sldId id="319" r:id="rId25"/>
    <p:sldId id="323" r:id="rId26"/>
    <p:sldId id="318" r:id="rId27"/>
    <p:sldId id="315" r:id="rId28"/>
    <p:sldId id="321" r:id="rId29"/>
    <p:sldId id="324" r:id="rId30"/>
    <p:sldId id="317" r:id="rId31"/>
    <p:sldId id="320" r:id="rId32"/>
    <p:sldId id="330" r:id="rId33"/>
    <p:sldId id="328" r:id="rId34"/>
    <p:sldId id="329" r:id="rId35"/>
    <p:sldId id="322" r:id="rId36"/>
    <p:sldId id="327" r:id="rId37"/>
    <p:sldId id="326" r:id="rId38"/>
    <p:sldId id="295" r:id="rId39"/>
    <p:sldId id="332" r:id="rId40"/>
    <p:sldId id="333" r:id="rId41"/>
    <p:sldId id="334" r:id="rId42"/>
    <p:sldId id="335" r:id="rId43"/>
    <p:sldId id="336" r:id="rId44"/>
    <p:sldId id="337" r:id="rId45"/>
    <p:sldId id="339" r:id="rId46"/>
    <p:sldId id="340" r:id="rId47"/>
    <p:sldId id="338" r:id="rId48"/>
    <p:sldId id="341" r:id="rId49"/>
    <p:sldId id="342" r:id="rId50"/>
    <p:sldId id="293" r:id="rId51"/>
    <p:sldId id="296" r:id="rId52"/>
    <p:sldId id="343" r:id="rId53"/>
    <p:sldId id="344" r:id="rId54"/>
    <p:sldId id="345" r:id="rId55"/>
    <p:sldId id="346" r:id="rId56"/>
    <p:sldId id="260" r:id="rId5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48" autoAdjust="0"/>
    <p:restoredTop sz="93891" autoAdjust="0"/>
  </p:normalViewPr>
  <p:slideViewPr>
    <p:cSldViewPr snapToGrid="0">
      <p:cViewPr varScale="1">
        <p:scale>
          <a:sx n="63" d="100"/>
          <a:sy n="63" d="100"/>
        </p:scale>
        <p:origin x="88" y="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A01B8C-B468-43BA-B551-8F3023C35CD6}" type="datetimeFigureOut">
              <a:rPr lang="zh-CN" altLang="en-US" smtClean="0"/>
              <a:t>2018/4/19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7DF2F0-01D8-4F14-87F4-B8A264F1DC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55653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4/19/2018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4/19/2018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4/19/2018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4/19/2018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4/19/2018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4/19/2018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4/19/2018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4/19/2018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4/19/2018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4/19/2018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4/19/2018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dirty="0"/>
              <a:pPr/>
              <a:t>4/19/2018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" Target="slide31.xml"/><Relationship Id="rId3" Type="http://schemas.openxmlformats.org/officeDocument/2006/relationships/slide" Target="slide14.xml"/><Relationship Id="rId7" Type="http://schemas.openxmlformats.org/officeDocument/2006/relationships/slide" Target="slide30.xm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slide" Target="slide24.xml"/><Relationship Id="rId5" Type="http://schemas.openxmlformats.org/officeDocument/2006/relationships/slide" Target="slide23.xml"/><Relationship Id="rId4" Type="http://schemas.openxmlformats.org/officeDocument/2006/relationships/slide" Target="slide19.xml"/><Relationship Id="rId9" Type="http://schemas.openxmlformats.org/officeDocument/2006/relationships/slide" Target="slide3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" Target="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" Target="slide1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" Target="slide1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" Target="slide1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" Target="slide1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" Target="slide11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" Target="slide1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" Target="slide11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zh.wikipedia.org/zh-cn/Wikipedia:%E6%A0%B8%E6%8A%80%E6%9C%AF%E4%B8%93%E9%A2%98" TargetMode="Externa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59FD20-1259-4C6C-BECB-EB4D2F0C7F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756100" cy="3255264"/>
          </a:xfrm>
        </p:spPr>
        <p:txBody>
          <a:bodyPr>
            <a:normAutofit/>
          </a:bodyPr>
          <a:lstStyle/>
          <a:p>
            <a:r>
              <a:rPr lang="zh-CN" altLang="en-US" sz="5400" b="1" dirty="0"/>
              <a:t>质检自动录入低保真原型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E2ED230-47E1-484B-96B2-BFBDC84E7B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>
            <a:normAutofit/>
          </a:bodyPr>
          <a:lstStyle/>
          <a:p>
            <a:r>
              <a:rPr lang="en-US" altLang="zh-CN" sz="3200" b="1" dirty="0"/>
              <a:t>——</a:t>
            </a:r>
            <a:r>
              <a:rPr lang="zh-CN" altLang="en-US" sz="3200" b="1" dirty="0"/>
              <a:t>数据完整、结果可靠、过程易用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48981C5-48F0-4ED5-9D97-0A1F5FE9FDCC}"/>
              </a:ext>
            </a:extLst>
          </p:cNvPr>
          <p:cNvSpPr txBox="1"/>
          <p:nvPr/>
        </p:nvSpPr>
        <p:spPr>
          <a:xfrm>
            <a:off x="3606229" y="5486402"/>
            <a:ext cx="24897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  <a:latin typeface="+mj-ea"/>
                <a:ea typeface="+mj-ea"/>
              </a:rPr>
              <a:t>2018.4.16</a:t>
            </a:r>
            <a:endParaRPr lang="zh-CN" altLang="en-US" sz="2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0555454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CE252A-BA3B-4674-BC82-E8230AA22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APP</a:t>
            </a:r>
            <a:r>
              <a:rPr lang="zh-CN" altLang="en-US" dirty="0"/>
              <a:t>入口模块</a:t>
            </a:r>
            <a:br>
              <a:rPr lang="en-US" altLang="zh-CN" dirty="0"/>
            </a:br>
            <a:r>
              <a:rPr lang="en-US" altLang="zh-CN" sz="2400" dirty="0"/>
              <a:t>——</a:t>
            </a:r>
            <a:r>
              <a:rPr lang="zh-CN" altLang="en-US" sz="2400" dirty="0"/>
              <a:t>登录</a:t>
            </a:r>
            <a:r>
              <a:rPr lang="en-US" altLang="zh-CN" sz="2400" dirty="0"/>
              <a:t>APP</a:t>
            </a:r>
            <a:r>
              <a:rPr lang="zh-CN" altLang="en-US" sz="2400" dirty="0"/>
              <a:t>之后，客户人员只看到工作所需的模块</a:t>
            </a:r>
            <a:endParaRPr lang="zh-CN" altLang="en-US" dirty="0"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143D748F-21BA-4F48-832A-2A91B088CF9B}"/>
              </a:ext>
            </a:extLst>
          </p:cNvPr>
          <p:cNvGrpSpPr/>
          <p:nvPr/>
        </p:nvGrpSpPr>
        <p:grpSpPr>
          <a:xfrm>
            <a:off x="3572271" y="678050"/>
            <a:ext cx="2710543" cy="6220954"/>
            <a:chOff x="3572271" y="678050"/>
            <a:chExt cx="2710543" cy="6220954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7D5A3645-6919-4668-98A7-C97D8517DD4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72271" y="678050"/>
              <a:ext cx="2710543" cy="6220954"/>
            </a:xfrm>
            <a:prstGeom prst="rect">
              <a:avLst/>
            </a:prstGeom>
          </p:spPr>
        </p:pic>
        <p:grpSp>
          <p:nvGrpSpPr>
            <p:cNvPr id="47" name="组合 46">
              <a:extLst>
                <a:ext uri="{FF2B5EF4-FFF2-40B4-BE49-F238E27FC236}">
                  <a16:creationId xmlns:a16="http://schemas.microsoft.com/office/drawing/2014/main" id="{C9351C0D-2CCA-4577-867E-24D1B957B3BC}"/>
                </a:ext>
              </a:extLst>
            </p:cNvPr>
            <p:cNvGrpSpPr/>
            <p:nvPr/>
          </p:nvGrpSpPr>
          <p:grpSpPr>
            <a:xfrm>
              <a:off x="5392060" y="5427366"/>
              <a:ext cx="562476" cy="582790"/>
              <a:chOff x="4693966" y="2125701"/>
              <a:chExt cx="819150" cy="800100"/>
            </a:xfrm>
          </p:grpSpPr>
          <p:pic>
            <p:nvPicPr>
              <p:cNvPr id="48" name="图片 47">
                <a:extLst>
                  <a:ext uri="{FF2B5EF4-FFF2-40B4-BE49-F238E27FC236}">
                    <a16:creationId xmlns:a16="http://schemas.microsoft.com/office/drawing/2014/main" id="{BC636B54-7723-4D6F-8E8A-AFB0D450C2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693966" y="2125701"/>
                <a:ext cx="819150" cy="800100"/>
              </a:xfrm>
              <a:prstGeom prst="rect">
                <a:avLst/>
              </a:prstGeom>
            </p:spPr>
          </p:pic>
          <p:sp>
            <p:nvSpPr>
              <p:cNvPr id="49" name="矩形: 圆角 48">
                <a:extLst>
                  <a:ext uri="{FF2B5EF4-FFF2-40B4-BE49-F238E27FC236}">
                    <a16:creationId xmlns:a16="http://schemas.microsoft.com/office/drawing/2014/main" id="{3D968156-B2BA-4E98-B80C-040343760EA7}"/>
                  </a:ext>
                </a:extLst>
              </p:cNvPr>
              <p:cNvSpPr/>
              <p:nvPr/>
            </p:nvSpPr>
            <p:spPr>
              <a:xfrm>
                <a:off x="4772023" y="2168913"/>
                <a:ext cx="684000" cy="684000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>
                <a:noAutofit/>
              </a:bodyPr>
              <a:lstStyle/>
              <a:p>
                <a:pPr algn="ctr"/>
                <a:r>
                  <a:rPr lang="zh-CN" altLang="en-US" sz="1200" b="1" dirty="0">
                    <a:solidFill>
                      <a:schemeClr val="tx1"/>
                    </a:solidFill>
                  </a:rPr>
                  <a:t>寻求帮助</a:t>
                </a:r>
              </a:p>
            </p:txBody>
          </p:sp>
        </p:grpSp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10532E9C-2B6C-4B3B-9ECC-A6FB4ED9F747}"/>
                </a:ext>
              </a:extLst>
            </p:cNvPr>
            <p:cNvGrpSpPr/>
            <p:nvPr/>
          </p:nvGrpSpPr>
          <p:grpSpPr>
            <a:xfrm>
              <a:off x="4025030" y="1536312"/>
              <a:ext cx="566231" cy="512954"/>
              <a:chOff x="4693966" y="2125701"/>
              <a:chExt cx="819150" cy="800100"/>
            </a:xfrm>
          </p:grpSpPr>
          <p:pic>
            <p:nvPicPr>
              <p:cNvPr id="6" name="图片 5">
                <a:extLst>
                  <a:ext uri="{FF2B5EF4-FFF2-40B4-BE49-F238E27FC236}">
                    <a16:creationId xmlns:a16="http://schemas.microsoft.com/office/drawing/2014/main" id="{82551861-3E4D-49D3-97FF-33BF8F4E68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693966" y="2125701"/>
                <a:ext cx="819150" cy="800100"/>
              </a:xfrm>
              <a:prstGeom prst="rect">
                <a:avLst/>
              </a:prstGeom>
            </p:spPr>
          </p:pic>
          <p:sp>
            <p:nvSpPr>
              <p:cNvPr id="9" name="矩形: 圆角 8">
                <a:extLst>
                  <a:ext uri="{FF2B5EF4-FFF2-40B4-BE49-F238E27FC236}">
                    <a16:creationId xmlns:a16="http://schemas.microsoft.com/office/drawing/2014/main" id="{59DBC5CB-494D-4D3C-B9FB-286E33620951}"/>
                  </a:ext>
                </a:extLst>
              </p:cNvPr>
              <p:cNvSpPr/>
              <p:nvPr/>
            </p:nvSpPr>
            <p:spPr>
              <a:xfrm>
                <a:off x="4772023" y="2168913"/>
                <a:ext cx="684001" cy="684000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>
                <a:noAutofit/>
              </a:bodyPr>
              <a:lstStyle/>
              <a:p>
                <a:pPr algn="ctr"/>
                <a:r>
                  <a:rPr lang="zh-CN" altLang="en-US" sz="1200" b="1" dirty="0">
                    <a:solidFill>
                      <a:schemeClr val="tx1"/>
                    </a:solidFill>
                  </a:rPr>
                  <a:t>人员权限管理</a:t>
                </a:r>
              </a:p>
            </p:txBody>
          </p:sp>
        </p:grpSp>
      </p:grpSp>
      <p:sp>
        <p:nvSpPr>
          <p:cNvPr id="57" name="文本框 56">
            <a:extLst>
              <a:ext uri="{FF2B5EF4-FFF2-40B4-BE49-F238E27FC236}">
                <a16:creationId xmlns:a16="http://schemas.microsoft.com/office/drawing/2014/main" id="{6DBB79A1-AD63-4CF6-8B65-6103885F080C}"/>
              </a:ext>
            </a:extLst>
          </p:cNvPr>
          <p:cNvSpPr txBox="1"/>
          <p:nvPr/>
        </p:nvSpPr>
        <p:spPr>
          <a:xfrm>
            <a:off x="4124128" y="235435"/>
            <a:ext cx="1838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管理人员入口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031FABC1-6197-43B3-932D-FCBC83CC2D2D}"/>
              </a:ext>
            </a:extLst>
          </p:cNvPr>
          <p:cNvGrpSpPr/>
          <p:nvPr/>
        </p:nvGrpSpPr>
        <p:grpSpPr>
          <a:xfrm>
            <a:off x="6281058" y="638268"/>
            <a:ext cx="2710543" cy="6220954"/>
            <a:chOff x="6762838" y="638268"/>
            <a:chExt cx="2710543" cy="6220954"/>
          </a:xfrm>
        </p:grpSpPr>
        <p:pic>
          <p:nvPicPr>
            <p:cNvPr id="58" name="图片 57">
              <a:extLst>
                <a:ext uri="{FF2B5EF4-FFF2-40B4-BE49-F238E27FC236}">
                  <a16:creationId xmlns:a16="http://schemas.microsoft.com/office/drawing/2014/main" id="{E10D34D7-2710-41BF-89CE-A168A79AE8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762838" y="638268"/>
              <a:ext cx="2710543" cy="6220954"/>
            </a:xfrm>
            <a:prstGeom prst="rect">
              <a:avLst/>
            </a:prstGeom>
          </p:spPr>
        </p:pic>
        <p:grpSp>
          <p:nvGrpSpPr>
            <p:cNvPr id="59" name="组合 58">
              <a:extLst>
                <a:ext uri="{FF2B5EF4-FFF2-40B4-BE49-F238E27FC236}">
                  <a16:creationId xmlns:a16="http://schemas.microsoft.com/office/drawing/2014/main" id="{00E25EB0-4F39-4957-8EA5-EFF2395F3A6A}"/>
                </a:ext>
              </a:extLst>
            </p:cNvPr>
            <p:cNvGrpSpPr/>
            <p:nvPr/>
          </p:nvGrpSpPr>
          <p:grpSpPr>
            <a:xfrm>
              <a:off x="7215597" y="2148242"/>
              <a:ext cx="566231" cy="512954"/>
              <a:chOff x="4693966" y="2125701"/>
              <a:chExt cx="819150" cy="800100"/>
            </a:xfrm>
          </p:grpSpPr>
          <p:pic>
            <p:nvPicPr>
              <p:cNvPr id="60" name="图片 59">
                <a:extLst>
                  <a:ext uri="{FF2B5EF4-FFF2-40B4-BE49-F238E27FC236}">
                    <a16:creationId xmlns:a16="http://schemas.microsoft.com/office/drawing/2014/main" id="{8A64963D-00E7-4781-9AF1-B15C81CF5F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693966" y="2125701"/>
                <a:ext cx="819150" cy="800100"/>
              </a:xfrm>
              <a:prstGeom prst="rect">
                <a:avLst/>
              </a:prstGeom>
            </p:spPr>
          </p:pic>
          <p:sp>
            <p:nvSpPr>
              <p:cNvPr id="61" name="矩形: 圆角 60">
                <a:extLst>
                  <a:ext uri="{FF2B5EF4-FFF2-40B4-BE49-F238E27FC236}">
                    <a16:creationId xmlns:a16="http://schemas.microsoft.com/office/drawing/2014/main" id="{01A1BAE8-16D9-4D96-A7EF-832213043446}"/>
                  </a:ext>
                </a:extLst>
              </p:cNvPr>
              <p:cNvSpPr/>
              <p:nvPr/>
            </p:nvSpPr>
            <p:spPr>
              <a:xfrm>
                <a:off x="4772023" y="2168913"/>
                <a:ext cx="684000" cy="684000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>
                <a:noAutofit/>
              </a:bodyPr>
              <a:lstStyle/>
              <a:p>
                <a:pPr algn="ctr"/>
                <a:r>
                  <a:rPr lang="zh-CN" altLang="en-US" sz="1200" b="1" dirty="0">
                    <a:solidFill>
                      <a:schemeClr val="tx1"/>
                    </a:solidFill>
                  </a:rPr>
                  <a:t>设备登记</a:t>
                </a:r>
              </a:p>
            </p:txBody>
          </p:sp>
        </p:grpSp>
        <p:grpSp>
          <p:nvGrpSpPr>
            <p:cNvPr id="68" name="组合 67">
              <a:extLst>
                <a:ext uri="{FF2B5EF4-FFF2-40B4-BE49-F238E27FC236}">
                  <a16:creationId xmlns:a16="http://schemas.microsoft.com/office/drawing/2014/main" id="{5D023EFA-9B02-40CD-A357-8674D9A8B8A6}"/>
                </a:ext>
              </a:extLst>
            </p:cNvPr>
            <p:cNvGrpSpPr/>
            <p:nvPr/>
          </p:nvGrpSpPr>
          <p:grpSpPr>
            <a:xfrm>
              <a:off x="7215597" y="2799954"/>
              <a:ext cx="566231" cy="512954"/>
              <a:chOff x="4693966" y="2125701"/>
              <a:chExt cx="819150" cy="800100"/>
            </a:xfrm>
          </p:grpSpPr>
          <p:pic>
            <p:nvPicPr>
              <p:cNvPr id="69" name="图片 68">
                <a:extLst>
                  <a:ext uri="{FF2B5EF4-FFF2-40B4-BE49-F238E27FC236}">
                    <a16:creationId xmlns:a16="http://schemas.microsoft.com/office/drawing/2014/main" id="{A0D8625F-F60F-4DC0-A1DB-5A2C7037FE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693966" y="2125701"/>
                <a:ext cx="819150" cy="800100"/>
              </a:xfrm>
              <a:prstGeom prst="rect">
                <a:avLst/>
              </a:prstGeom>
            </p:spPr>
          </p:pic>
          <p:sp>
            <p:nvSpPr>
              <p:cNvPr id="70" name="矩形: 圆角 69">
                <a:extLst>
                  <a:ext uri="{FF2B5EF4-FFF2-40B4-BE49-F238E27FC236}">
                    <a16:creationId xmlns:a16="http://schemas.microsoft.com/office/drawing/2014/main" id="{0A931053-31C5-416C-91CA-7C12F0A6E888}"/>
                  </a:ext>
                </a:extLst>
              </p:cNvPr>
              <p:cNvSpPr/>
              <p:nvPr/>
            </p:nvSpPr>
            <p:spPr>
              <a:xfrm>
                <a:off x="4772023" y="2168913"/>
                <a:ext cx="684000" cy="684000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>
                <a:noAutofit/>
              </a:bodyPr>
              <a:lstStyle/>
              <a:p>
                <a:pPr algn="ctr"/>
                <a:r>
                  <a:rPr lang="zh-CN" altLang="en-US" sz="1200" b="1" dirty="0">
                    <a:solidFill>
                      <a:schemeClr val="tx1"/>
                    </a:solidFill>
                  </a:rPr>
                  <a:t>批次登记</a:t>
                </a:r>
              </a:p>
            </p:txBody>
          </p:sp>
        </p:grpSp>
        <p:grpSp>
          <p:nvGrpSpPr>
            <p:cNvPr id="71" name="组合 70">
              <a:extLst>
                <a:ext uri="{FF2B5EF4-FFF2-40B4-BE49-F238E27FC236}">
                  <a16:creationId xmlns:a16="http://schemas.microsoft.com/office/drawing/2014/main" id="{A5490389-401E-4715-A2E9-B438C16B11F2}"/>
                </a:ext>
              </a:extLst>
            </p:cNvPr>
            <p:cNvGrpSpPr/>
            <p:nvPr/>
          </p:nvGrpSpPr>
          <p:grpSpPr>
            <a:xfrm>
              <a:off x="7215597" y="3451666"/>
              <a:ext cx="566231" cy="512954"/>
              <a:chOff x="4693966" y="2125701"/>
              <a:chExt cx="819150" cy="800100"/>
            </a:xfrm>
          </p:grpSpPr>
          <p:pic>
            <p:nvPicPr>
              <p:cNvPr id="72" name="图片 71">
                <a:extLst>
                  <a:ext uri="{FF2B5EF4-FFF2-40B4-BE49-F238E27FC236}">
                    <a16:creationId xmlns:a16="http://schemas.microsoft.com/office/drawing/2014/main" id="{ED0E1E55-291D-4F03-B0F2-C88F8EE6B0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693966" y="2125701"/>
                <a:ext cx="819150" cy="800100"/>
              </a:xfrm>
              <a:prstGeom prst="rect">
                <a:avLst/>
              </a:prstGeom>
            </p:spPr>
          </p:pic>
          <p:sp>
            <p:nvSpPr>
              <p:cNvPr id="73" name="矩形: 圆角 72">
                <a:extLst>
                  <a:ext uri="{FF2B5EF4-FFF2-40B4-BE49-F238E27FC236}">
                    <a16:creationId xmlns:a16="http://schemas.microsoft.com/office/drawing/2014/main" id="{ED9787D2-2003-442E-981F-17ED873F68B9}"/>
                  </a:ext>
                </a:extLst>
              </p:cNvPr>
              <p:cNvSpPr/>
              <p:nvPr/>
            </p:nvSpPr>
            <p:spPr>
              <a:xfrm>
                <a:off x="4772023" y="2168913"/>
                <a:ext cx="684000" cy="684000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>
                <a:noAutofit/>
              </a:bodyPr>
              <a:lstStyle/>
              <a:p>
                <a:pPr algn="ctr"/>
                <a:r>
                  <a:rPr lang="zh-CN" altLang="en-US" sz="1200" b="1" dirty="0">
                    <a:solidFill>
                      <a:schemeClr val="tx1"/>
                    </a:solidFill>
                  </a:rPr>
                  <a:t>质检结果提取</a:t>
                </a:r>
              </a:p>
            </p:txBody>
          </p:sp>
        </p:grpSp>
        <p:grpSp>
          <p:nvGrpSpPr>
            <p:cNvPr id="74" name="组合 73">
              <a:extLst>
                <a:ext uri="{FF2B5EF4-FFF2-40B4-BE49-F238E27FC236}">
                  <a16:creationId xmlns:a16="http://schemas.microsoft.com/office/drawing/2014/main" id="{BF7B9332-C0E2-4FCC-84E7-3C5109631576}"/>
                </a:ext>
              </a:extLst>
            </p:cNvPr>
            <p:cNvGrpSpPr/>
            <p:nvPr/>
          </p:nvGrpSpPr>
          <p:grpSpPr>
            <a:xfrm>
              <a:off x="7215597" y="4103378"/>
              <a:ext cx="566231" cy="512954"/>
              <a:chOff x="4693966" y="2125701"/>
              <a:chExt cx="819150" cy="800100"/>
            </a:xfrm>
          </p:grpSpPr>
          <p:pic>
            <p:nvPicPr>
              <p:cNvPr id="75" name="图片 74">
                <a:extLst>
                  <a:ext uri="{FF2B5EF4-FFF2-40B4-BE49-F238E27FC236}">
                    <a16:creationId xmlns:a16="http://schemas.microsoft.com/office/drawing/2014/main" id="{FCC5E4FC-6C27-4D1B-8980-BC16A46CA7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693966" y="2125701"/>
                <a:ext cx="819150" cy="800100"/>
              </a:xfrm>
              <a:prstGeom prst="rect">
                <a:avLst/>
              </a:prstGeom>
            </p:spPr>
          </p:pic>
          <p:sp>
            <p:nvSpPr>
              <p:cNvPr id="76" name="矩形: 圆角 75">
                <a:extLst>
                  <a:ext uri="{FF2B5EF4-FFF2-40B4-BE49-F238E27FC236}">
                    <a16:creationId xmlns:a16="http://schemas.microsoft.com/office/drawing/2014/main" id="{9759C9D3-BC2C-42F1-95A0-374F4B3D6670}"/>
                  </a:ext>
                </a:extLst>
              </p:cNvPr>
              <p:cNvSpPr/>
              <p:nvPr/>
            </p:nvSpPr>
            <p:spPr>
              <a:xfrm>
                <a:off x="4772023" y="2168913"/>
                <a:ext cx="684000" cy="684000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>
                <a:noAutofit/>
              </a:bodyPr>
              <a:lstStyle/>
              <a:p>
                <a:pPr algn="ctr"/>
                <a:r>
                  <a:rPr lang="zh-CN" altLang="en-US" sz="1200" b="1" dirty="0">
                    <a:solidFill>
                      <a:schemeClr val="tx1"/>
                    </a:solidFill>
                  </a:rPr>
                  <a:t>原始记录生成</a:t>
                </a:r>
              </a:p>
            </p:txBody>
          </p:sp>
        </p:grpSp>
        <p:grpSp>
          <p:nvGrpSpPr>
            <p:cNvPr id="77" name="组合 76">
              <a:extLst>
                <a:ext uri="{FF2B5EF4-FFF2-40B4-BE49-F238E27FC236}">
                  <a16:creationId xmlns:a16="http://schemas.microsoft.com/office/drawing/2014/main" id="{01731452-B1F4-488D-BAB2-F3A739867122}"/>
                </a:ext>
              </a:extLst>
            </p:cNvPr>
            <p:cNvGrpSpPr/>
            <p:nvPr/>
          </p:nvGrpSpPr>
          <p:grpSpPr>
            <a:xfrm>
              <a:off x="7906302" y="4088968"/>
              <a:ext cx="566231" cy="512954"/>
              <a:chOff x="4693966" y="2125701"/>
              <a:chExt cx="819150" cy="800100"/>
            </a:xfrm>
          </p:grpSpPr>
          <p:pic>
            <p:nvPicPr>
              <p:cNvPr id="78" name="图片 77">
                <a:extLst>
                  <a:ext uri="{FF2B5EF4-FFF2-40B4-BE49-F238E27FC236}">
                    <a16:creationId xmlns:a16="http://schemas.microsoft.com/office/drawing/2014/main" id="{AD2CC65A-A475-4B27-B6B9-8DFCEAAEED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693966" y="2125701"/>
                <a:ext cx="819150" cy="800100"/>
              </a:xfrm>
              <a:prstGeom prst="rect">
                <a:avLst/>
              </a:prstGeom>
            </p:spPr>
          </p:pic>
          <p:sp>
            <p:nvSpPr>
              <p:cNvPr id="79" name="矩形: 圆角 78">
                <a:extLst>
                  <a:ext uri="{FF2B5EF4-FFF2-40B4-BE49-F238E27FC236}">
                    <a16:creationId xmlns:a16="http://schemas.microsoft.com/office/drawing/2014/main" id="{C35FAA8F-3D2B-4EF7-92A3-FCE3DFF3788A}"/>
                  </a:ext>
                </a:extLst>
              </p:cNvPr>
              <p:cNvSpPr/>
              <p:nvPr/>
            </p:nvSpPr>
            <p:spPr>
              <a:xfrm>
                <a:off x="4772023" y="2168913"/>
                <a:ext cx="684000" cy="684000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>
                <a:noAutofit/>
              </a:bodyPr>
              <a:lstStyle/>
              <a:p>
                <a:pPr algn="ctr"/>
                <a:r>
                  <a:rPr lang="zh-CN" altLang="en-US" sz="1200" b="1" dirty="0">
                    <a:solidFill>
                      <a:schemeClr val="tx1"/>
                    </a:solidFill>
                  </a:rPr>
                  <a:t>报告生成</a:t>
                </a:r>
              </a:p>
            </p:txBody>
          </p:sp>
        </p:grpSp>
        <p:grpSp>
          <p:nvGrpSpPr>
            <p:cNvPr id="83" name="组合 82">
              <a:extLst>
                <a:ext uri="{FF2B5EF4-FFF2-40B4-BE49-F238E27FC236}">
                  <a16:creationId xmlns:a16="http://schemas.microsoft.com/office/drawing/2014/main" id="{F82A3B48-2914-40B8-9AFD-3C00240FEF3E}"/>
                </a:ext>
              </a:extLst>
            </p:cNvPr>
            <p:cNvGrpSpPr/>
            <p:nvPr/>
          </p:nvGrpSpPr>
          <p:grpSpPr>
            <a:xfrm>
              <a:off x="8582627" y="5387584"/>
              <a:ext cx="562476" cy="582790"/>
              <a:chOff x="4693966" y="2125701"/>
              <a:chExt cx="819150" cy="800100"/>
            </a:xfrm>
          </p:grpSpPr>
          <p:pic>
            <p:nvPicPr>
              <p:cNvPr id="84" name="图片 83">
                <a:extLst>
                  <a:ext uri="{FF2B5EF4-FFF2-40B4-BE49-F238E27FC236}">
                    <a16:creationId xmlns:a16="http://schemas.microsoft.com/office/drawing/2014/main" id="{B3BC0DD0-3B73-4D1A-A49D-A04E7A02E3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693966" y="2125701"/>
                <a:ext cx="819150" cy="800100"/>
              </a:xfrm>
              <a:prstGeom prst="rect">
                <a:avLst/>
              </a:prstGeom>
            </p:spPr>
          </p:pic>
          <p:sp>
            <p:nvSpPr>
              <p:cNvPr id="85" name="矩形: 圆角 84">
                <a:extLst>
                  <a:ext uri="{FF2B5EF4-FFF2-40B4-BE49-F238E27FC236}">
                    <a16:creationId xmlns:a16="http://schemas.microsoft.com/office/drawing/2014/main" id="{C43DFA63-B893-46EE-BF8C-3B4F5EDCA7B1}"/>
                  </a:ext>
                </a:extLst>
              </p:cNvPr>
              <p:cNvSpPr/>
              <p:nvPr/>
            </p:nvSpPr>
            <p:spPr>
              <a:xfrm>
                <a:off x="4772023" y="2168913"/>
                <a:ext cx="684000" cy="684000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>
                <a:noAutofit/>
              </a:bodyPr>
              <a:lstStyle/>
              <a:p>
                <a:pPr algn="ctr"/>
                <a:r>
                  <a:rPr lang="zh-CN" altLang="en-US" sz="1200" b="1" dirty="0">
                    <a:solidFill>
                      <a:schemeClr val="tx1"/>
                    </a:solidFill>
                  </a:rPr>
                  <a:t>寻求帮助</a:t>
                </a:r>
              </a:p>
            </p:txBody>
          </p:sp>
        </p:grpSp>
        <p:grpSp>
          <p:nvGrpSpPr>
            <p:cNvPr id="86" name="组合 85">
              <a:extLst>
                <a:ext uri="{FF2B5EF4-FFF2-40B4-BE49-F238E27FC236}">
                  <a16:creationId xmlns:a16="http://schemas.microsoft.com/office/drawing/2014/main" id="{E6DAC187-28ED-48D5-ABF4-A3E0414B661D}"/>
                </a:ext>
              </a:extLst>
            </p:cNvPr>
            <p:cNvGrpSpPr/>
            <p:nvPr/>
          </p:nvGrpSpPr>
          <p:grpSpPr>
            <a:xfrm>
              <a:off x="7906302" y="2163635"/>
              <a:ext cx="566231" cy="512954"/>
              <a:chOff x="4693966" y="2125701"/>
              <a:chExt cx="819150" cy="800100"/>
            </a:xfrm>
          </p:grpSpPr>
          <p:pic>
            <p:nvPicPr>
              <p:cNvPr id="87" name="图片 86">
                <a:extLst>
                  <a:ext uri="{FF2B5EF4-FFF2-40B4-BE49-F238E27FC236}">
                    <a16:creationId xmlns:a16="http://schemas.microsoft.com/office/drawing/2014/main" id="{FBC0411E-4F28-40A9-8D32-31D1B123F5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693966" y="2125701"/>
                <a:ext cx="819150" cy="800100"/>
              </a:xfrm>
              <a:prstGeom prst="rect">
                <a:avLst/>
              </a:prstGeom>
            </p:spPr>
          </p:pic>
          <p:sp>
            <p:nvSpPr>
              <p:cNvPr id="88" name="矩形: 圆角 87">
                <a:extLst>
                  <a:ext uri="{FF2B5EF4-FFF2-40B4-BE49-F238E27FC236}">
                    <a16:creationId xmlns:a16="http://schemas.microsoft.com/office/drawing/2014/main" id="{69A9CBAF-16BF-4266-9E44-A5CB839D8A2C}"/>
                  </a:ext>
                </a:extLst>
              </p:cNvPr>
              <p:cNvSpPr/>
              <p:nvPr/>
            </p:nvSpPr>
            <p:spPr>
              <a:xfrm>
                <a:off x="4772023" y="2168913"/>
                <a:ext cx="684000" cy="684000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>
                <a:noAutofit/>
              </a:bodyPr>
              <a:lstStyle/>
              <a:p>
                <a:pPr algn="ctr"/>
                <a:r>
                  <a:rPr lang="zh-CN" altLang="en-US" sz="1200" b="1" dirty="0">
                    <a:solidFill>
                      <a:schemeClr val="tx1"/>
                    </a:solidFill>
                  </a:rPr>
                  <a:t>试剂信息登记</a:t>
                </a:r>
              </a:p>
            </p:txBody>
          </p:sp>
        </p:grpSp>
      </p:grpSp>
      <p:sp>
        <p:nvSpPr>
          <p:cNvPr id="126" name="文本框 125">
            <a:extLst>
              <a:ext uri="{FF2B5EF4-FFF2-40B4-BE49-F238E27FC236}">
                <a16:creationId xmlns:a16="http://schemas.microsoft.com/office/drawing/2014/main" id="{06CD3273-C0DE-4F6E-9277-D34AC9BD7A3C}"/>
              </a:ext>
            </a:extLst>
          </p:cNvPr>
          <p:cNvSpPr txBox="1"/>
          <p:nvPr/>
        </p:nvSpPr>
        <p:spPr>
          <a:xfrm>
            <a:off x="6678113" y="169478"/>
            <a:ext cx="1838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质检人员入口</a:t>
            </a:r>
          </a:p>
        </p:txBody>
      </p:sp>
      <p:sp>
        <p:nvSpPr>
          <p:cNvPr id="161" name="文本框 160">
            <a:extLst>
              <a:ext uri="{FF2B5EF4-FFF2-40B4-BE49-F238E27FC236}">
                <a16:creationId xmlns:a16="http://schemas.microsoft.com/office/drawing/2014/main" id="{7DF49C4A-D148-4549-882E-3AF5A9F863B7}"/>
              </a:ext>
            </a:extLst>
          </p:cNvPr>
          <p:cNvSpPr txBox="1"/>
          <p:nvPr/>
        </p:nvSpPr>
        <p:spPr>
          <a:xfrm>
            <a:off x="9582320" y="168344"/>
            <a:ext cx="1838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审批人员入口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02A558B0-4000-4C9C-9107-9E5C23F41A26}"/>
              </a:ext>
            </a:extLst>
          </p:cNvPr>
          <p:cNvGrpSpPr/>
          <p:nvPr/>
        </p:nvGrpSpPr>
        <p:grpSpPr>
          <a:xfrm>
            <a:off x="8988620" y="637134"/>
            <a:ext cx="2710543" cy="6220954"/>
            <a:chOff x="8988620" y="637134"/>
            <a:chExt cx="2710543" cy="6220954"/>
          </a:xfrm>
        </p:grpSpPr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BA4BB970-62FD-4E85-BDF5-D84EA16CCB9A}"/>
                </a:ext>
              </a:extLst>
            </p:cNvPr>
            <p:cNvGrpSpPr/>
            <p:nvPr/>
          </p:nvGrpSpPr>
          <p:grpSpPr>
            <a:xfrm>
              <a:off x="8988620" y="637134"/>
              <a:ext cx="2710543" cy="6220954"/>
              <a:chOff x="9775197" y="538810"/>
              <a:chExt cx="2710543" cy="6220954"/>
            </a:xfrm>
          </p:grpSpPr>
          <p:pic>
            <p:nvPicPr>
              <p:cNvPr id="127" name="图片 126">
                <a:extLst>
                  <a:ext uri="{FF2B5EF4-FFF2-40B4-BE49-F238E27FC236}">
                    <a16:creationId xmlns:a16="http://schemas.microsoft.com/office/drawing/2014/main" id="{1A42C6DE-E0C6-44EA-9E11-8E0AD0372F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775197" y="538810"/>
                <a:ext cx="2710543" cy="6220954"/>
              </a:xfrm>
              <a:prstGeom prst="rect">
                <a:avLst/>
              </a:prstGeom>
            </p:spPr>
          </p:pic>
          <p:grpSp>
            <p:nvGrpSpPr>
              <p:cNvPr id="149" name="组合 148">
                <a:extLst>
                  <a:ext uri="{FF2B5EF4-FFF2-40B4-BE49-F238E27FC236}">
                    <a16:creationId xmlns:a16="http://schemas.microsoft.com/office/drawing/2014/main" id="{06AE96B1-9CAF-45F0-B02E-399362A9904F}"/>
                  </a:ext>
                </a:extLst>
              </p:cNvPr>
              <p:cNvGrpSpPr/>
              <p:nvPr/>
            </p:nvGrpSpPr>
            <p:grpSpPr>
              <a:xfrm>
                <a:off x="10227956" y="4655632"/>
                <a:ext cx="566231" cy="512954"/>
                <a:chOff x="4693966" y="2125701"/>
                <a:chExt cx="819150" cy="800100"/>
              </a:xfrm>
            </p:grpSpPr>
            <p:pic>
              <p:nvPicPr>
                <p:cNvPr id="150" name="图片 149">
                  <a:extLst>
                    <a:ext uri="{FF2B5EF4-FFF2-40B4-BE49-F238E27FC236}">
                      <a16:creationId xmlns:a16="http://schemas.microsoft.com/office/drawing/2014/main" id="{15E99A94-3C7A-4A70-B8FD-869AB55F200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693966" y="2125701"/>
                  <a:ext cx="819150" cy="800100"/>
                </a:xfrm>
                <a:prstGeom prst="rect">
                  <a:avLst/>
                </a:prstGeom>
              </p:spPr>
            </p:pic>
            <p:sp>
              <p:nvSpPr>
                <p:cNvPr id="151" name="矩形: 圆角 150">
                  <a:extLst>
                    <a:ext uri="{FF2B5EF4-FFF2-40B4-BE49-F238E27FC236}">
                      <a16:creationId xmlns:a16="http://schemas.microsoft.com/office/drawing/2014/main" id="{B7DAABAE-4EE7-416A-8FE6-92EF4BA6362F}"/>
                    </a:ext>
                  </a:extLst>
                </p:cNvPr>
                <p:cNvSpPr/>
                <p:nvPr/>
              </p:nvSpPr>
              <p:spPr>
                <a:xfrm>
                  <a:off x="4772023" y="2168913"/>
                  <a:ext cx="684000" cy="684000"/>
                </a:xfrm>
                <a:prstGeom prst="round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 anchorCtr="1">
                  <a:noAutofit/>
                </a:bodyPr>
                <a:lstStyle/>
                <a:p>
                  <a:pPr algn="ctr"/>
                  <a:r>
                    <a:rPr lang="zh-CN" altLang="en-US" sz="1200" b="1" dirty="0">
                      <a:solidFill>
                        <a:schemeClr val="tx1"/>
                      </a:solidFill>
                    </a:rPr>
                    <a:t>审批</a:t>
                  </a:r>
                </a:p>
              </p:txBody>
            </p:sp>
          </p:grpSp>
        </p:grpSp>
        <p:grpSp>
          <p:nvGrpSpPr>
            <p:cNvPr id="90" name="组合 89">
              <a:extLst>
                <a:ext uri="{FF2B5EF4-FFF2-40B4-BE49-F238E27FC236}">
                  <a16:creationId xmlns:a16="http://schemas.microsoft.com/office/drawing/2014/main" id="{E4402765-10CB-4308-B532-38E7E5ED945B}"/>
                </a:ext>
              </a:extLst>
            </p:cNvPr>
            <p:cNvGrpSpPr/>
            <p:nvPr/>
          </p:nvGrpSpPr>
          <p:grpSpPr>
            <a:xfrm>
              <a:off x="10858583" y="5334492"/>
              <a:ext cx="562476" cy="582790"/>
              <a:chOff x="4693966" y="2125701"/>
              <a:chExt cx="819150" cy="800100"/>
            </a:xfrm>
          </p:grpSpPr>
          <p:pic>
            <p:nvPicPr>
              <p:cNvPr id="91" name="图片 90">
                <a:extLst>
                  <a:ext uri="{FF2B5EF4-FFF2-40B4-BE49-F238E27FC236}">
                    <a16:creationId xmlns:a16="http://schemas.microsoft.com/office/drawing/2014/main" id="{B14A0F6D-80BC-4812-92FE-3FF059E545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693966" y="2125701"/>
                <a:ext cx="819150" cy="800100"/>
              </a:xfrm>
              <a:prstGeom prst="rect">
                <a:avLst/>
              </a:prstGeom>
            </p:spPr>
          </p:pic>
          <p:sp>
            <p:nvSpPr>
              <p:cNvPr id="92" name="矩形: 圆角 91">
                <a:extLst>
                  <a:ext uri="{FF2B5EF4-FFF2-40B4-BE49-F238E27FC236}">
                    <a16:creationId xmlns:a16="http://schemas.microsoft.com/office/drawing/2014/main" id="{B8AE5457-FADD-4B7E-882F-1ED2A6BA3480}"/>
                  </a:ext>
                </a:extLst>
              </p:cNvPr>
              <p:cNvSpPr/>
              <p:nvPr/>
            </p:nvSpPr>
            <p:spPr>
              <a:xfrm>
                <a:off x="4772023" y="2168913"/>
                <a:ext cx="684000" cy="684000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>
                <a:noAutofit/>
              </a:bodyPr>
              <a:lstStyle/>
              <a:p>
                <a:pPr algn="ctr"/>
                <a:r>
                  <a:rPr lang="zh-CN" altLang="en-US" sz="1200" b="1" dirty="0">
                    <a:solidFill>
                      <a:schemeClr val="tx1"/>
                    </a:solidFill>
                  </a:rPr>
                  <a:t>寻求帮助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951531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>
            <a:extLst>
              <a:ext uri="{FF2B5EF4-FFF2-40B4-BE49-F238E27FC236}">
                <a16:creationId xmlns:a16="http://schemas.microsoft.com/office/drawing/2014/main" id="{D0878DB4-1E87-4C2B-87D3-290C014CAF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6159" y="10160"/>
            <a:ext cx="9515802" cy="68580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F4606BB5-F55D-4332-A40D-9C4ADBB309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界面结构</a:t>
            </a:r>
          </a:p>
        </p:txBody>
      </p:sp>
      <p:sp>
        <p:nvSpPr>
          <p:cNvPr id="9" name="箭头: 右 8">
            <a:extLst>
              <a:ext uri="{FF2B5EF4-FFF2-40B4-BE49-F238E27FC236}">
                <a16:creationId xmlns:a16="http://schemas.microsoft.com/office/drawing/2014/main" id="{722353DA-6592-4AB6-B033-1EF242B8D781}"/>
              </a:ext>
            </a:extLst>
          </p:cNvPr>
          <p:cNvSpPr/>
          <p:nvPr/>
        </p:nvSpPr>
        <p:spPr>
          <a:xfrm>
            <a:off x="4083956" y="195210"/>
            <a:ext cx="318499" cy="240259"/>
          </a:xfrm>
          <a:prstGeom prst="rightArrow">
            <a:avLst/>
          </a:prstGeom>
          <a:solidFill>
            <a:srgbClr val="0000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0" name="箭头: 右 9">
            <a:hlinkClick r:id="rId3" action="ppaction://hlinksldjump"/>
            <a:extLst>
              <a:ext uri="{FF2B5EF4-FFF2-40B4-BE49-F238E27FC236}">
                <a16:creationId xmlns:a16="http://schemas.microsoft.com/office/drawing/2014/main" id="{9DED882C-B3EB-400C-8AB5-3675BCFFFCF2}"/>
              </a:ext>
            </a:extLst>
          </p:cNvPr>
          <p:cNvSpPr/>
          <p:nvPr/>
        </p:nvSpPr>
        <p:spPr>
          <a:xfrm>
            <a:off x="4083956" y="1091705"/>
            <a:ext cx="318499" cy="240259"/>
          </a:xfrm>
          <a:prstGeom prst="rightArrow">
            <a:avLst/>
          </a:prstGeom>
          <a:solidFill>
            <a:srgbClr val="0000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1" name="箭头: 右 10">
            <a:hlinkClick r:id="rId4" action="ppaction://hlinksldjump"/>
            <a:extLst>
              <a:ext uri="{FF2B5EF4-FFF2-40B4-BE49-F238E27FC236}">
                <a16:creationId xmlns:a16="http://schemas.microsoft.com/office/drawing/2014/main" id="{7679609A-CD62-46A3-AC51-2EE3DB62A286}"/>
              </a:ext>
            </a:extLst>
          </p:cNvPr>
          <p:cNvSpPr/>
          <p:nvPr/>
        </p:nvSpPr>
        <p:spPr>
          <a:xfrm>
            <a:off x="4083956" y="2126336"/>
            <a:ext cx="318499" cy="240259"/>
          </a:xfrm>
          <a:prstGeom prst="rightArrow">
            <a:avLst/>
          </a:prstGeom>
          <a:solidFill>
            <a:srgbClr val="0000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2" name="箭头: 右 11">
            <a:hlinkClick r:id="rId5" action="ppaction://hlinksldjump"/>
            <a:extLst>
              <a:ext uri="{FF2B5EF4-FFF2-40B4-BE49-F238E27FC236}">
                <a16:creationId xmlns:a16="http://schemas.microsoft.com/office/drawing/2014/main" id="{A99EC777-6478-4E56-9AEA-87F6A5E9920F}"/>
              </a:ext>
            </a:extLst>
          </p:cNvPr>
          <p:cNvSpPr/>
          <p:nvPr/>
        </p:nvSpPr>
        <p:spPr>
          <a:xfrm>
            <a:off x="4083956" y="2956098"/>
            <a:ext cx="318499" cy="240259"/>
          </a:xfrm>
          <a:prstGeom prst="rightArrow">
            <a:avLst/>
          </a:prstGeom>
          <a:solidFill>
            <a:srgbClr val="0000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3" name="箭头: 右 12">
            <a:hlinkClick r:id="rId6" action="ppaction://hlinksldjump"/>
            <a:extLst>
              <a:ext uri="{FF2B5EF4-FFF2-40B4-BE49-F238E27FC236}">
                <a16:creationId xmlns:a16="http://schemas.microsoft.com/office/drawing/2014/main" id="{8FC84D40-6BF1-4759-852A-683AEA97797B}"/>
              </a:ext>
            </a:extLst>
          </p:cNvPr>
          <p:cNvSpPr/>
          <p:nvPr/>
        </p:nvSpPr>
        <p:spPr>
          <a:xfrm>
            <a:off x="4083956" y="3929077"/>
            <a:ext cx="318499" cy="240259"/>
          </a:xfrm>
          <a:prstGeom prst="rightArrow">
            <a:avLst/>
          </a:prstGeom>
          <a:solidFill>
            <a:srgbClr val="0000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4" name="箭头: 右 13">
            <a:hlinkClick r:id="rId7" action="ppaction://hlinksldjump"/>
            <a:extLst>
              <a:ext uri="{FF2B5EF4-FFF2-40B4-BE49-F238E27FC236}">
                <a16:creationId xmlns:a16="http://schemas.microsoft.com/office/drawing/2014/main" id="{3FBF3950-7F61-4BE3-91AD-D7431A576DE5}"/>
              </a:ext>
            </a:extLst>
          </p:cNvPr>
          <p:cNvSpPr/>
          <p:nvPr/>
        </p:nvSpPr>
        <p:spPr>
          <a:xfrm>
            <a:off x="4083956" y="4963016"/>
            <a:ext cx="318499" cy="240259"/>
          </a:xfrm>
          <a:prstGeom prst="rightArrow">
            <a:avLst/>
          </a:prstGeom>
          <a:solidFill>
            <a:srgbClr val="0000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5" name="箭头: 右 14">
            <a:hlinkClick r:id="rId8" action="ppaction://hlinksldjump"/>
            <a:extLst>
              <a:ext uri="{FF2B5EF4-FFF2-40B4-BE49-F238E27FC236}">
                <a16:creationId xmlns:a16="http://schemas.microsoft.com/office/drawing/2014/main" id="{46FEE690-BE4B-43CD-838B-5BDBDB6365E9}"/>
              </a:ext>
            </a:extLst>
          </p:cNvPr>
          <p:cNvSpPr/>
          <p:nvPr/>
        </p:nvSpPr>
        <p:spPr>
          <a:xfrm>
            <a:off x="4083956" y="5648668"/>
            <a:ext cx="318499" cy="240259"/>
          </a:xfrm>
          <a:prstGeom prst="rightArrow">
            <a:avLst/>
          </a:prstGeom>
          <a:solidFill>
            <a:srgbClr val="0000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6" name="箭头: 右 15">
            <a:hlinkClick r:id="rId9" action="ppaction://hlinksldjump"/>
            <a:extLst>
              <a:ext uri="{FF2B5EF4-FFF2-40B4-BE49-F238E27FC236}">
                <a16:creationId xmlns:a16="http://schemas.microsoft.com/office/drawing/2014/main" id="{E742AA8D-8264-4AB8-96F0-437EAE9952B1}"/>
              </a:ext>
            </a:extLst>
          </p:cNvPr>
          <p:cNvSpPr/>
          <p:nvPr/>
        </p:nvSpPr>
        <p:spPr>
          <a:xfrm>
            <a:off x="4083956" y="6450764"/>
            <a:ext cx="318499" cy="240259"/>
          </a:xfrm>
          <a:prstGeom prst="rightArrow">
            <a:avLst/>
          </a:prstGeom>
          <a:solidFill>
            <a:srgbClr val="0000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85936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70FDBE-CE4E-4160-BF82-E28DB7B07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管理员</a:t>
            </a:r>
            <a:br>
              <a:rPr lang="en-US" altLang="zh-CN" b="1" dirty="0"/>
            </a:br>
            <a:r>
              <a:rPr lang="en-US" altLang="zh-CN" sz="2400" b="1" dirty="0"/>
              <a:t>——</a:t>
            </a:r>
            <a:r>
              <a:rPr lang="zh-CN" altLang="en-US" sz="2400" b="1" dirty="0"/>
              <a:t>人员权限管理工作界面</a:t>
            </a:r>
            <a:endParaRPr lang="zh-CN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A21F364F-101F-4604-8C14-1565B667871F}"/>
              </a:ext>
            </a:extLst>
          </p:cNvPr>
          <p:cNvSpPr/>
          <p:nvPr/>
        </p:nvSpPr>
        <p:spPr>
          <a:xfrm rot="16200000">
            <a:off x="4071960" y="2348581"/>
            <a:ext cx="5116888" cy="287675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28AE2B4A-6119-4692-BBE4-8CD9079A8816}"/>
              </a:ext>
            </a:extLst>
          </p:cNvPr>
          <p:cNvSpPr txBox="1"/>
          <p:nvPr/>
        </p:nvSpPr>
        <p:spPr>
          <a:xfrm>
            <a:off x="5213192" y="1406461"/>
            <a:ext cx="396000" cy="180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 lIns="0" tIns="0" rIns="0" bIns="0" rtlCol="0">
            <a:noAutofit/>
          </a:bodyPr>
          <a:lstStyle/>
          <a:p>
            <a:r>
              <a:rPr lang="zh-CN" altLang="en-US" sz="1000" b="1" dirty="0"/>
              <a:t>赵本山</a:t>
            </a:r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4BA5D1D5-33CC-45CF-98B6-CC37FBB96761}"/>
              </a:ext>
            </a:extLst>
          </p:cNvPr>
          <p:cNvGrpSpPr/>
          <p:nvPr/>
        </p:nvGrpSpPr>
        <p:grpSpPr>
          <a:xfrm>
            <a:off x="5643033" y="1234837"/>
            <a:ext cx="710925" cy="209246"/>
            <a:chOff x="9516717" y="3359182"/>
            <a:chExt cx="710925" cy="209246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6B4C5CD9-3BC8-481F-8D32-BF3B07CDED33}"/>
                </a:ext>
              </a:extLst>
            </p:cNvPr>
            <p:cNvSpPr txBox="1"/>
            <p:nvPr/>
          </p:nvSpPr>
          <p:spPr>
            <a:xfrm>
              <a:off x="9516717" y="3424428"/>
              <a:ext cx="360000" cy="144000"/>
            </a:xfrm>
            <a:prstGeom prst="rect">
              <a:avLst/>
            </a:prstGeom>
            <a:grpFill/>
            <a:ln>
              <a:solidFill>
                <a:schemeClr val="accent2">
                  <a:lumMod val="75000"/>
                </a:schemeClr>
              </a:solidFill>
            </a:ln>
          </p:spPr>
          <p:txBody>
            <a:bodyPr wrap="square" lIns="0" tIns="0" rIns="0" bIns="0" rtlCol="0" anchor="ctr" anchorCtr="1">
              <a:noAutofit/>
            </a:bodyPr>
            <a:lstStyle/>
            <a:p>
              <a:r>
                <a:rPr lang="zh-CN" altLang="en-US" sz="900" b="1" dirty="0"/>
                <a:t>管理员</a:t>
              </a:r>
            </a:p>
          </p:txBody>
        </p: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2A74722F-97D6-43A7-AD1E-18641244D6C0}"/>
                </a:ext>
              </a:extLst>
            </p:cNvPr>
            <p:cNvSpPr txBox="1"/>
            <p:nvPr/>
          </p:nvSpPr>
          <p:spPr>
            <a:xfrm>
              <a:off x="9899650" y="3359182"/>
              <a:ext cx="327992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zh-CN" altLang="en-US" sz="1200" b="1" dirty="0"/>
                <a:t>̌</a:t>
              </a:r>
            </a:p>
          </p:txBody>
        </p: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36B89573-5109-434F-ACB8-B667F828A877}"/>
              </a:ext>
            </a:extLst>
          </p:cNvPr>
          <p:cNvGrpSpPr/>
          <p:nvPr/>
        </p:nvGrpSpPr>
        <p:grpSpPr>
          <a:xfrm>
            <a:off x="5649383" y="1429197"/>
            <a:ext cx="726519" cy="198233"/>
            <a:chOff x="9705560" y="3940820"/>
            <a:chExt cx="726519" cy="198233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24740323-74CB-45FF-8EC1-A4732CC3E045}"/>
                </a:ext>
              </a:extLst>
            </p:cNvPr>
            <p:cNvSpPr txBox="1"/>
            <p:nvPr/>
          </p:nvSpPr>
          <p:spPr>
            <a:xfrm>
              <a:off x="9705560" y="3995053"/>
              <a:ext cx="360000" cy="144000"/>
            </a:xfrm>
            <a:prstGeom prst="rect">
              <a:avLst/>
            </a:prstGeom>
            <a:grpFill/>
            <a:ln>
              <a:solidFill>
                <a:schemeClr val="accent2">
                  <a:lumMod val="75000"/>
                </a:schemeClr>
              </a:solidFill>
            </a:ln>
          </p:spPr>
          <p:txBody>
            <a:bodyPr wrap="square" lIns="0" tIns="0" rIns="0" bIns="0" rtlCol="0" anchor="ctr" anchorCtr="1">
              <a:noAutofit/>
            </a:bodyPr>
            <a:lstStyle/>
            <a:p>
              <a:r>
                <a:rPr lang="zh-CN" altLang="en-US" sz="900" b="1" dirty="0"/>
                <a:t>质检员</a:t>
              </a:r>
            </a:p>
          </p:txBody>
        </p:sp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F2D7F8B7-906F-4115-A1D5-9F3A25AFF187}"/>
                </a:ext>
              </a:extLst>
            </p:cNvPr>
            <p:cNvSpPr txBox="1"/>
            <p:nvPr/>
          </p:nvSpPr>
          <p:spPr>
            <a:xfrm>
              <a:off x="10104087" y="3940820"/>
              <a:ext cx="327992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zh-CN" altLang="en-US" sz="1200" b="1" dirty="0"/>
                <a:t>̌</a:t>
              </a:r>
            </a:p>
          </p:txBody>
        </p:sp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E5B482BE-1431-4CA1-9E97-0C9D68FB732C}"/>
              </a:ext>
            </a:extLst>
          </p:cNvPr>
          <p:cNvGrpSpPr/>
          <p:nvPr/>
        </p:nvGrpSpPr>
        <p:grpSpPr>
          <a:xfrm>
            <a:off x="5649383" y="1744642"/>
            <a:ext cx="718513" cy="195345"/>
            <a:chOff x="9775134" y="4514333"/>
            <a:chExt cx="718513" cy="195345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869305CE-A238-4F97-B6E0-F860FBC6DA17}"/>
                </a:ext>
              </a:extLst>
            </p:cNvPr>
            <p:cNvSpPr txBox="1"/>
            <p:nvPr/>
          </p:nvSpPr>
          <p:spPr>
            <a:xfrm>
              <a:off x="9775134" y="4565678"/>
              <a:ext cx="360000" cy="144000"/>
            </a:xfrm>
            <a:prstGeom prst="rect">
              <a:avLst/>
            </a:prstGeom>
            <a:grpFill/>
            <a:ln>
              <a:solidFill>
                <a:schemeClr val="accent2">
                  <a:lumMod val="75000"/>
                </a:schemeClr>
              </a:solidFill>
            </a:ln>
          </p:spPr>
          <p:txBody>
            <a:bodyPr wrap="square" lIns="0" tIns="0" rIns="0" bIns="0" rtlCol="0" anchor="ctr" anchorCtr="1">
              <a:noAutofit/>
            </a:bodyPr>
            <a:lstStyle/>
            <a:p>
              <a:r>
                <a:rPr lang="zh-CN" altLang="en-US" sz="900" b="1" dirty="0"/>
                <a:t>审批权</a:t>
              </a:r>
            </a:p>
          </p:txBody>
        </p: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DF786D8C-DD82-4B41-8028-F311B4CD0DBA}"/>
                </a:ext>
              </a:extLst>
            </p:cNvPr>
            <p:cNvSpPr txBox="1"/>
            <p:nvPr/>
          </p:nvSpPr>
          <p:spPr>
            <a:xfrm>
              <a:off x="10165655" y="4514333"/>
              <a:ext cx="327992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zh-CN" altLang="en-US" sz="1200" b="1" dirty="0"/>
                <a:t>̌</a:t>
              </a:r>
            </a:p>
          </p:txBody>
        </p:sp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39B9E205-6C1D-40BC-ABA9-B4C779895652}"/>
              </a:ext>
            </a:extLst>
          </p:cNvPr>
          <p:cNvGrpSpPr/>
          <p:nvPr/>
        </p:nvGrpSpPr>
        <p:grpSpPr>
          <a:xfrm>
            <a:off x="6034933" y="1237922"/>
            <a:ext cx="1025839" cy="244820"/>
            <a:chOff x="9775134" y="4507983"/>
            <a:chExt cx="890486" cy="215444"/>
          </a:xfrm>
        </p:grpSpPr>
        <p:sp>
          <p:nvSpPr>
            <p:cNvPr id="51" name="文本框 50">
              <a:extLst>
                <a:ext uri="{FF2B5EF4-FFF2-40B4-BE49-F238E27FC236}">
                  <a16:creationId xmlns:a16="http://schemas.microsoft.com/office/drawing/2014/main" id="{216CCD0C-F5AC-4051-8550-9EBFB5C0F1EC}"/>
                </a:ext>
              </a:extLst>
            </p:cNvPr>
            <p:cNvSpPr txBox="1"/>
            <p:nvPr/>
          </p:nvSpPr>
          <p:spPr>
            <a:xfrm>
              <a:off x="9775134" y="4565677"/>
              <a:ext cx="539999" cy="107713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175">
              <a:solidFill>
                <a:schemeClr val="accent2">
                  <a:lumMod val="75000"/>
                </a:schemeClr>
              </a:solidFill>
            </a:ln>
          </p:spPr>
          <p:txBody>
            <a:bodyPr wrap="square" lIns="0" tIns="0" rIns="0" bIns="0" rtlCol="0" anchor="ctr" anchorCtr="1">
              <a:noAutofit/>
            </a:bodyPr>
            <a:lstStyle/>
            <a:p>
              <a:r>
                <a:rPr lang="zh-CN" altLang="en-US" sz="800" b="1" dirty="0"/>
                <a:t>人员权限管理</a:t>
              </a:r>
            </a:p>
          </p:txBody>
        </p:sp>
        <p:sp>
          <p:nvSpPr>
            <p:cNvPr id="55" name="文本框 54">
              <a:extLst>
                <a:ext uri="{FF2B5EF4-FFF2-40B4-BE49-F238E27FC236}">
                  <a16:creationId xmlns:a16="http://schemas.microsoft.com/office/drawing/2014/main" id="{D51D77D8-9A0A-41F0-8A8F-036B88A66440}"/>
                </a:ext>
              </a:extLst>
            </p:cNvPr>
            <p:cNvSpPr txBox="1"/>
            <p:nvPr/>
          </p:nvSpPr>
          <p:spPr>
            <a:xfrm>
              <a:off x="10337628" y="4507983"/>
              <a:ext cx="327992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zh-CN" altLang="en-US" sz="1400" b="1" dirty="0"/>
                <a:t>̌</a:t>
              </a:r>
            </a:p>
          </p:txBody>
        </p:sp>
      </p:grpSp>
      <p:grpSp>
        <p:nvGrpSpPr>
          <p:cNvPr id="67" name="组合 66">
            <a:extLst>
              <a:ext uri="{FF2B5EF4-FFF2-40B4-BE49-F238E27FC236}">
                <a16:creationId xmlns:a16="http://schemas.microsoft.com/office/drawing/2014/main" id="{E3D0691F-16FE-41F2-8614-E45D754D3C81}"/>
              </a:ext>
            </a:extLst>
          </p:cNvPr>
          <p:cNvGrpSpPr/>
          <p:nvPr/>
        </p:nvGrpSpPr>
        <p:grpSpPr>
          <a:xfrm>
            <a:off x="6043962" y="1450474"/>
            <a:ext cx="936000" cy="246221"/>
            <a:chOff x="9775134" y="4514333"/>
            <a:chExt cx="708847" cy="246221"/>
          </a:xfrm>
        </p:grpSpPr>
        <p:sp>
          <p:nvSpPr>
            <p:cNvPr id="68" name="文本框 67">
              <a:extLst>
                <a:ext uri="{FF2B5EF4-FFF2-40B4-BE49-F238E27FC236}">
                  <a16:creationId xmlns:a16="http://schemas.microsoft.com/office/drawing/2014/main" id="{F690A1F0-7317-4031-84A2-602735B44D7D}"/>
                </a:ext>
              </a:extLst>
            </p:cNvPr>
            <p:cNvSpPr txBox="1"/>
            <p:nvPr/>
          </p:nvSpPr>
          <p:spPr>
            <a:xfrm>
              <a:off x="9775134" y="4565678"/>
              <a:ext cx="360000" cy="108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175">
              <a:solidFill>
                <a:schemeClr val="accent2">
                  <a:lumMod val="75000"/>
                </a:schemeClr>
              </a:solidFill>
            </a:ln>
          </p:spPr>
          <p:txBody>
            <a:bodyPr wrap="square" lIns="0" tIns="0" rIns="0" bIns="0" rtlCol="0" anchor="ctr" anchorCtr="1">
              <a:noAutofit/>
            </a:bodyPr>
            <a:lstStyle/>
            <a:p>
              <a:r>
                <a:rPr lang="zh-CN" altLang="en-US" sz="900" b="1" dirty="0"/>
                <a:t>设备登记</a:t>
              </a:r>
            </a:p>
          </p:txBody>
        </p:sp>
        <p:sp>
          <p:nvSpPr>
            <p:cNvPr id="69" name="文本框 68">
              <a:extLst>
                <a:ext uri="{FF2B5EF4-FFF2-40B4-BE49-F238E27FC236}">
                  <a16:creationId xmlns:a16="http://schemas.microsoft.com/office/drawing/2014/main" id="{02A1DFBE-7C62-4490-94F8-392E9E4BBCB7}"/>
                </a:ext>
              </a:extLst>
            </p:cNvPr>
            <p:cNvSpPr txBox="1"/>
            <p:nvPr/>
          </p:nvSpPr>
          <p:spPr>
            <a:xfrm>
              <a:off x="10155989" y="4514333"/>
              <a:ext cx="327992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zh-CN" altLang="en-US" sz="1600" b="1" dirty="0"/>
                <a:t>̌</a:t>
              </a:r>
            </a:p>
          </p:txBody>
        </p:sp>
      </p:grpSp>
      <p:grpSp>
        <p:nvGrpSpPr>
          <p:cNvPr id="87" name="组合 86">
            <a:extLst>
              <a:ext uri="{FF2B5EF4-FFF2-40B4-BE49-F238E27FC236}">
                <a16:creationId xmlns:a16="http://schemas.microsoft.com/office/drawing/2014/main" id="{309D5A07-C8D8-43D0-BA33-433755BB6076}"/>
              </a:ext>
            </a:extLst>
          </p:cNvPr>
          <p:cNvGrpSpPr/>
          <p:nvPr/>
        </p:nvGrpSpPr>
        <p:grpSpPr>
          <a:xfrm>
            <a:off x="6545485" y="1450474"/>
            <a:ext cx="936000" cy="246221"/>
            <a:chOff x="9775134" y="4514333"/>
            <a:chExt cx="708847" cy="246221"/>
          </a:xfrm>
        </p:grpSpPr>
        <p:sp>
          <p:nvSpPr>
            <p:cNvPr id="88" name="文本框 87">
              <a:extLst>
                <a:ext uri="{FF2B5EF4-FFF2-40B4-BE49-F238E27FC236}">
                  <a16:creationId xmlns:a16="http://schemas.microsoft.com/office/drawing/2014/main" id="{02BB410E-0804-4E0D-B669-688BFF427565}"/>
                </a:ext>
              </a:extLst>
            </p:cNvPr>
            <p:cNvSpPr txBox="1"/>
            <p:nvPr/>
          </p:nvSpPr>
          <p:spPr>
            <a:xfrm>
              <a:off x="9775134" y="4565678"/>
              <a:ext cx="360000" cy="108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175">
              <a:solidFill>
                <a:schemeClr val="accent2">
                  <a:lumMod val="75000"/>
                </a:schemeClr>
              </a:solidFill>
            </a:ln>
          </p:spPr>
          <p:txBody>
            <a:bodyPr wrap="square" lIns="0" tIns="0" rIns="0" bIns="0" rtlCol="0" anchor="ctr" anchorCtr="1">
              <a:noAutofit/>
            </a:bodyPr>
            <a:lstStyle/>
            <a:p>
              <a:r>
                <a:rPr lang="zh-CN" altLang="en-US" sz="900" b="1" dirty="0"/>
                <a:t>试剂登记</a:t>
              </a:r>
            </a:p>
          </p:txBody>
        </p:sp>
        <p:sp>
          <p:nvSpPr>
            <p:cNvPr id="89" name="文本框 88">
              <a:extLst>
                <a:ext uri="{FF2B5EF4-FFF2-40B4-BE49-F238E27FC236}">
                  <a16:creationId xmlns:a16="http://schemas.microsoft.com/office/drawing/2014/main" id="{07E5ECB7-C94F-4040-8E0B-D7319D788B13}"/>
                </a:ext>
              </a:extLst>
            </p:cNvPr>
            <p:cNvSpPr txBox="1"/>
            <p:nvPr/>
          </p:nvSpPr>
          <p:spPr>
            <a:xfrm>
              <a:off x="10155989" y="4514333"/>
              <a:ext cx="327992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zh-CN" altLang="en-US" sz="1600" b="1" dirty="0"/>
                <a:t>̌</a:t>
              </a:r>
            </a:p>
          </p:txBody>
        </p:sp>
      </p:grpSp>
      <p:grpSp>
        <p:nvGrpSpPr>
          <p:cNvPr id="90" name="组合 89">
            <a:extLst>
              <a:ext uri="{FF2B5EF4-FFF2-40B4-BE49-F238E27FC236}">
                <a16:creationId xmlns:a16="http://schemas.microsoft.com/office/drawing/2014/main" id="{B34C187C-51D0-464D-8D00-F89DB16587CA}"/>
              </a:ext>
            </a:extLst>
          </p:cNvPr>
          <p:cNvGrpSpPr/>
          <p:nvPr/>
        </p:nvGrpSpPr>
        <p:grpSpPr>
          <a:xfrm>
            <a:off x="7047008" y="1450474"/>
            <a:ext cx="936000" cy="246221"/>
            <a:chOff x="9775134" y="4514333"/>
            <a:chExt cx="708847" cy="246221"/>
          </a:xfrm>
        </p:grpSpPr>
        <p:sp>
          <p:nvSpPr>
            <p:cNvPr id="91" name="文本框 90">
              <a:extLst>
                <a:ext uri="{FF2B5EF4-FFF2-40B4-BE49-F238E27FC236}">
                  <a16:creationId xmlns:a16="http://schemas.microsoft.com/office/drawing/2014/main" id="{853B53A1-9DA3-4470-BE6B-9106FBF34420}"/>
                </a:ext>
              </a:extLst>
            </p:cNvPr>
            <p:cNvSpPr txBox="1"/>
            <p:nvPr/>
          </p:nvSpPr>
          <p:spPr>
            <a:xfrm>
              <a:off x="9775134" y="4565678"/>
              <a:ext cx="360000" cy="108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175">
              <a:solidFill>
                <a:schemeClr val="accent2">
                  <a:lumMod val="75000"/>
                </a:schemeClr>
              </a:solidFill>
            </a:ln>
          </p:spPr>
          <p:txBody>
            <a:bodyPr wrap="square" lIns="0" tIns="0" rIns="0" bIns="0" rtlCol="0" anchor="ctr" anchorCtr="1">
              <a:noAutofit/>
            </a:bodyPr>
            <a:lstStyle/>
            <a:p>
              <a:r>
                <a:rPr lang="zh-CN" altLang="en-US" sz="900" b="1" dirty="0"/>
                <a:t>批次登记</a:t>
              </a:r>
            </a:p>
          </p:txBody>
        </p:sp>
        <p:sp>
          <p:nvSpPr>
            <p:cNvPr id="92" name="文本框 91">
              <a:extLst>
                <a:ext uri="{FF2B5EF4-FFF2-40B4-BE49-F238E27FC236}">
                  <a16:creationId xmlns:a16="http://schemas.microsoft.com/office/drawing/2014/main" id="{37C546BD-5130-4A87-90E0-FCC6C972F017}"/>
                </a:ext>
              </a:extLst>
            </p:cNvPr>
            <p:cNvSpPr txBox="1"/>
            <p:nvPr/>
          </p:nvSpPr>
          <p:spPr>
            <a:xfrm>
              <a:off x="10155989" y="4514333"/>
              <a:ext cx="327992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zh-CN" altLang="en-US" sz="1600" b="1" dirty="0"/>
                <a:t>̌</a:t>
              </a:r>
            </a:p>
          </p:txBody>
        </p:sp>
      </p:grpSp>
      <p:grpSp>
        <p:nvGrpSpPr>
          <p:cNvPr id="93" name="组合 92">
            <a:extLst>
              <a:ext uri="{FF2B5EF4-FFF2-40B4-BE49-F238E27FC236}">
                <a16:creationId xmlns:a16="http://schemas.microsoft.com/office/drawing/2014/main" id="{069A103B-5BD2-4717-A619-6E9BE019395D}"/>
              </a:ext>
            </a:extLst>
          </p:cNvPr>
          <p:cNvGrpSpPr/>
          <p:nvPr/>
        </p:nvGrpSpPr>
        <p:grpSpPr>
          <a:xfrm>
            <a:off x="6049909" y="1583824"/>
            <a:ext cx="942341" cy="246221"/>
            <a:chOff x="9775143" y="4501633"/>
            <a:chExt cx="713651" cy="246221"/>
          </a:xfrm>
        </p:grpSpPr>
        <p:sp>
          <p:nvSpPr>
            <p:cNvPr id="94" name="文本框 93">
              <a:extLst>
                <a:ext uri="{FF2B5EF4-FFF2-40B4-BE49-F238E27FC236}">
                  <a16:creationId xmlns:a16="http://schemas.microsoft.com/office/drawing/2014/main" id="{1B0EF8E5-AC1E-4F7B-9FF2-A4A4BD76F334}"/>
                </a:ext>
              </a:extLst>
            </p:cNvPr>
            <p:cNvSpPr txBox="1"/>
            <p:nvPr/>
          </p:nvSpPr>
          <p:spPr>
            <a:xfrm>
              <a:off x="9775143" y="4565678"/>
              <a:ext cx="360000" cy="108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175">
              <a:solidFill>
                <a:schemeClr val="accent2">
                  <a:lumMod val="75000"/>
                </a:schemeClr>
              </a:solidFill>
            </a:ln>
          </p:spPr>
          <p:txBody>
            <a:bodyPr wrap="square" lIns="0" tIns="0" rIns="0" bIns="0" rtlCol="0" anchor="ctr" anchorCtr="1">
              <a:noAutofit/>
            </a:bodyPr>
            <a:lstStyle/>
            <a:p>
              <a:r>
                <a:rPr lang="zh-CN" altLang="en-US" sz="900" b="1" dirty="0"/>
                <a:t>数据提取</a:t>
              </a:r>
            </a:p>
          </p:txBody>
        </p:sp>
        <p:sp>
          <p:nvSpPr>
            <p:cNvPr id="95" name="文本框 94">
              <a:extLst>
                <a:ext uri="{FF2B5EF4-FFF2-40B4-BE49-F238E27FC236}">
                  <a16:creationId xmlns:a16="http://schemas.microsoft.com/office/drawing/2014/main" id="{04F2A688-4E2C-48F0-8001-9D78F520D96E}"/>
                </a:ext>
              </a:extLst>
            </p:cNvPr>
            <p:cNvSpPr txBox="1"/>
            <p:nvPr/>
          </p:nvSpPr>
          <p:spPr>
            <a:xfrm>
              <a:off x="10160802" y="4501633"/>
              <a:ext cx="327992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zh-CN" altLang="en-US" sz="1600" b="1" dirty="0"/>
                <a:t>̌</a:t>
              </a:r>
            </a:p>
          </p:txBody>
        </p:sp>
      </p:grpSp>
      <p:grpSp>
        <p:nvGrpSpPr>
          <p:cNvPr id="96" name="组合 95">
            <a:extLst>
              <a:ext uri="{FF2B5EF4-FFF2-40B4-BE49-F238E27FC236}">
                <a16:creationId xmlns:a16="http://schemas.microsoft.com/office/drawing/2014/main" id="{61CFC9DD-A616-4B46-B77A-99FCE2267417}"/>
              </a:ext>
            </a:extLst>
          </p:cNvPr>
          <p:cNvGrpSpPr/>
          <p:nvPr/>
        </p:nvGrpSpPr>
        <p:grpSpPr>
          <a:xfrm>
            <a:off x="6551454" y="1596524"/>
            <a:ext cx="936000" cy="246221"/>
            <a:chOff x="9775134" y="4514333"/>
            <a:chExt cx="708847" cy="246221"/>
          </a:xfrm>
        </p:grpSpPr>
        <p:sp>
          <p:nvSpPr>
            <p:cNvPr id="97" name="文本框 96">
              <a:extLst>
                <a:ext uri="{FF2B5EF4-FFF2-40B4-BE49-F238E27FC236}">
                  <a16:creationId xmlns:a16="http://schemas.microsoft.com/office/drawing/2014/main" id="{5B2C724B-52A6-435A-9B6D-4942851F3971}"/>
                </a:ext>
              </a:extLst>
            </p:cNvPr>
            <p:cNvSpPr txBox="1"/>
            <p:nvPr/>
          </p:nvSpPr>
          <p:spPr>
            <a:xfrm>
              <a:off x="9775134" y="4565678"/>
              <a:ext cx="360000" cy="108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175">
              <a:solidFill>
                <a:schemeClr val="accent2">
                  <a:lumMod val="75000"/>
                </a:schemeClr>
              </a:solidFill>
            </a:ln>
          </p:spPr>
          <p:txBody>
            <a:bodyPr wrap="square" lIns="0" tIns="0" rIns="0" bIns="0" rtlCol="0" anchor="ctr" anchorCtr="1">
              <a:noAutofit/>
            </a:bodyPr>
            <a:lstStyle/>
            <a:p>
              <a:r>
                <a:rPr lang="zh-CN" altLang="en-US" sz="900" b="1" dirty="0"/>
                <a:t>原始记录</a:t>
              </a:r>
            </a:p>
          </p:txBody>
        </p:sp>
        <p:sp>
          <p:nvSpPr>
            <p:cNvPr id="98" name="文本框 97">
              <a:extLst>
                <a:ext uri="{FF2B5EF4-FFF2-40B4-BE49-F238E27FC236}">
                  <a16:creationId xmlns:a16="http://schemas.microsoft.com/office/drawing/2014/main" id="{BA212338-C0A0-4D1E-AAD2-FFF386430FDE}"/>
                </a:ext>
              </a:extLst>
            </p:cNvPr>
            <p:cNvSpPr txBox="1"/>
            <p:nvPr/>
          </p:nvSpPr>
          <p:spPr>
            <a:xfrm>
              <a:off x="10155989" y="4514333"/>
              <a:ext cx="327992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zh-CN" altLang="en-US" sz="1600" b="1" dirty="0"/>
                <a:t>̌</a:t>
              </a:r>
            </a:p>
          </p:txBody>
        </p:sp>
      </p:grpSp>
      <p:grpSp>
        <p:nvGrpSpPr>
          <p:cNvPr id="99" name="组合 98">
            <a:extLst>
              <a:ext uri="{FF2B5EF4-FFF2-40B4-BE49-F238E27FC236}">
                <a16:creationId xmlns:a16="http://schemas.microsoft.com/office/drawing/2014/main" id="{E558706C-B199-421C-AD78-5016AB2FF1D8}"/>
              </a:ext>
            </a:extLst>
          </p:cNvPr>
          <p:cNvGrpSpPr/>
          <p:nvPr/>
        </p:nvGrpSpPr>
        <p:grpSpPr>
          <a:xfrm>
            <a:off x="7052979" y="1596524"/>
            <a:ext cx="936000" cy="246221"/>
            <a:chOff x="9775134" y="4514333"/>
            <a:chExt cx="708847" cy="246221"/>
          </a:xfrm>
        </p:grpSpPr>
        <p:sp>
          <p:nvSpPr>
            <p:cNvPr id="100" name="文本框 99">
              <a:extLst>
                <a:ext uri="{FF2B5EF4-FFF2-40B4-BE49-F238E27FC236}">
                  <a16:creationId xmlns:a16="http://schemas.microsoft.com/office/drawing/2014/main" id="{D3FF5DF5-C80B-456B-B34A-49580E208D4C}"/>
                </a:ext>
              </a:extLst>
            </p:cNvPr>
            <p:cNvSpPr txBox="1"/>
            <p:nvPr/>
          </p:nvSpPr>
          <p:spPr>
            <a:xfrm>
              <a:off x="9775134" y="4565678"/>
              <a:ext cx="360000" cy="108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175">
              <a:solidFill>
                <a:schemeClr val="accent2">
                  <a:lumMod val="75000"/>
                </a:schemeClr>
              </a:solidFill>
            </a:ln>
          </p:spPr>
          <p:txBody>
            <a:bodyPr wrap="square" lIns="0" tIns="0" rIns="0" bIns="0" rtlCol="0" anchor="ctr" anchorCtr="1">
              <a:noAutofit/>
            </a:bodyPr>
            <a:lstStyle/>
            <a:p>
              <a:r>
                <a:rPr lang="zh-CN" altLang="en-US" sz="900" b="1" dirty="0"/>
                <a:t>报告生成</a:t>
              </a:r>
            </a:p>
          </p:txBody>
        </p:sp>
        <p:sp>
          <p:nvSpPr>
            <p:cNvPr id="101" name="文本框 100">
              <a:extLst>
                <a:ext uri="{FF2B5EF4-FFF2-40B4-BE49-F238E27FC236}">
                  <a16:creationId xmlns:a16="http://schemas.microsoft.com/office/drawing/2014/main" id="{641EC21F-D8BD-4088-B3F0-81C7FC57830D}"/>
                </a:ext>
              </a:extLst>
            </p:cNvPr>
            <p:cNvSpPr txBox="1"/>
            <p:nvPr/>
          </p:nvSpPr>
          <p:spPr>
            <a:xfrm>
              <a:off x="10155989" y="4514333"/>
              <a:ext cx="327992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zh-CN" altLang="en-US" sz="1600" b="1" dirty="0"/>
                <a:t>̌</a:t>
              </a:r>
            </a:p>
          </p:txBody>
        </p:sp>
      </p:grpSp>
      <p:grpSp>
        <p:nvGrpSpPr>
          <p:cNvPr id="102" name="组合 101">
            <a:extLst>
              <a:ext uri="{FF2B5EF4-FFF2-40B4-BE49-F238E27FC236}">
                <a16:creationId xmlns:a16="http://schemas.microsoft.com/office/drawing/2014/main" id="{7335A17B-B2C4-4397-81D4-F6CDA1F69641}"/>
              </a:ext>
            </a:extLst>
          </p:cNvPr>
          <p:cNvGrpSpPr/>
          <p:nvPr/>
        </p:nvGrpSpPr>
        <p:grpSpPr>
          <a:xfrm>
            <a:off x="7548658" y="1450474"/>
            <a:ext cx="936000" cy="246221"/>
            <a:chOff x="9775134" y="4514333"/>
            <a:chExt cx="708847" cy="246221"/>
          </a:xfrm>
        </p:grpSpPr>
        <p:sp>
          <p:nvSpPr>
            <p:cNvPr id="103" name="文本框 102">
              <a:extLst>
                <a:ext uri="{FF2B5EF4-FFF2-40B4-BE49-F238E27FC236}">
                  <a16:creationId xmlns:a16="http://schemas.microsoft.com/office/drawing/2014/main" id="{D15FA367-4A7A-4439-932C-FB3D369FE5AA}"/>
                </a:ext>
              </a:extLst>
            </p:cNvPr>
            <p:cNvSpPr txBox="1"/>
            <p:nvPr/>
          </p:nvSpPr>
          <p:spPr>
            <a:xfrm>
              <a:off x="9775134" y="4565678"/>
              <a:ext cx="360000" cy="108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175">
              <a:solidFill>
                <a:schemeClr val="accent2">
                  <a:lumMod val="75000"/>
                </a:schemeClr>
              </a:solidFill>
            </a:ln>
          </p:spPr>
          <p:txBody>
            <a:bodyPr wrap="square" lIns="0" tIns="0" rIns="0" bIns="0" rtlCol="0" anchor="ctr" anchorCtr="1">
              <a:noAutofit/>
            </a:bodyPr>
            <a:lstStyle/>
            <a:p>
              <a:r>
                <a:rPr lang="zh-CN" altLang="en-US" sz="900" b="1" dirty="0">
                  <a:solidFill>
                    <a:srgbClr val="0000CC"/>
                  </a:solidFill>
                </a:rPr>
                <a:t>扩展保留</a:t>
              </a:r>
            </a:p>
          </p:txBody>
        </p:sp>
        <p:sp>
          <p:nvSpPr>
            <p:cNvPr id="104" name="文本框 103">
              <a:extLst>
                <a:ext uri="{FF2B5EF4-FFF2-40B4-BE49-F238E27FC236}">
                  <a16:creationId xmlns:a16="http://schemas.microsoft.com/office/drawing/2014/main" id="{A355614B-5B83-46DF-8144-CE7617DE68A4}"/>
                </a:ext>
              </a:extLst>
            </p:cNvPr>
            <p:cNvSpPr txBox="1"/>
            <p:nvPr/>
          </p:nvSpPr>
          <p:spPr>
            <a:xfrm>
              <a:off x="10155989" y="4514333"/>
              <a:ext cx="327992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zh-CN" altLang="en-US" sz="1600" b="1" dirty="0"/>
                <a:t>̌</a:t>
              </a:r>
            </a:p>
          </p:txBody>
        </p:sp>
      </p:grpSp>
      <p:grpSp>
        <p:nvGrpSpPr>
          <p:cNvPr id="105" name="组合 104">
            <a:extLst>
              <a:ext uri="{FF2B5EF4-FFF2-40B4-BE49-F238E27FC236}">
                <a16:creationId xmlns:a16="http://schemas.microsoft.com/office/drawing/2014/main" id="{8E203A68-8036-47BB-9831-44BC4BD326C6}"/>
              </a:ext>
            </a:extLst>
          </p:cNvPr>
          <p:cNvGrpSpPr/>
          <p:nvPr/>
        </p:nvGrpSpPr>
        <p:grpSpPr>
          <a:xfrm>
            <a:off x="7554629" y="1596524"/>
            <a:ext cx="936000" cy="246221"/>
            <a:chOff x="9775134" y="4514333"/>
            <a:chExt cx="708847" cy="246221"/>
          </a:xfrm>
        </p:grpSpPr>
        <p:sp>
          <p:nvSpPr>
            <p:cNvPr id="106" name="文本框 105">
              <a:extLst>
                <a:ext uri="{FF2B5EF4-FFF2-40B4-BE49-F238E27FC236}">
                  <a16:creationId xmlns:a16="http://schemas.microsoft.com/office/drawing/2014/main" id="{01E6D65B-A188-4647-9002-E78789DFE930}"/>
                </a:ext>
              </a:extLst>
            </p:cNvPr>
            <p:cNvSpPr txBox="1"/>
            <p:nvPr/>
          </p:nvSpPr>
          <p:spPr>
            <a:xfrm>
              <a:off x="9775134" y="4565678"/>
              <a:ext cx="360000" cy="108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175">
              <a:solidFill>
                <a:schemeClr val="accent2">
                  <a:lumMod val="75000"/>
                </a:schemeClr>
              </a:solidFill>
            </a:ln>
          </p:spPr>
          <p:txBody>
            <a:bodyPr wrap="square" lIns="0" tIns="0" rIns="0" bIns="0" rtlCol="0" anchor="ctr" anchorCtr="1">
              <a:noAutofit/>
            </a:bodyPr>
            <a:lstStyle/>
            <a:p>
              <a:r>
                <a:rPr lang="zh-CN" altLang="en-US" sz="900" b="1" dirty="0">
                  <a:solidFill>
                    <a:srgbClr val="0000CC"/>
                  </a:solidFill>
                </a:rPr>
                <a:t>扩展保留</a:t>
              </a:r>
            </a:p>
          </p:txBody>
        </p:sp>
        <p:sp>
          <p:nvSpPr>
            <p:cNvPr id="107" name="文本框 106">
              <a:extLst>
                <a:ext uri="{FF2B5EF4-FFF2-40B4-BE49-F238E27FC236}">
                  <a16:creationId xmlns:a16="http://schemas.microsoft.com/office/drawing/2014/main" id="{563D24A2-2B0B-4723-8635-18057564DCDC}"/>
                </a:ext>
              </a:extLst>
            </p:cNvPr>
            <p:cNvSpPr txBox="1"/>
            <p:nvPr/>
          </p:nvSpPr>
          <p:spPr>
            <a:xfrm>
              <a:off x="10155989" y="4514333"/>
              <a:ext cx="327992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zh-CN" altLang="en-US" sz="1600" b="1" dirty="0"/>
                <a:t>̌</a:t>
              </a:r>
            </a:p>
          </p:txBody>
        </p:sp>
      </p:grpSp>
      <p:grpSp>
        <p:nvGrpSpPr>
          <p:cNvPr id="108" name="组合 107">
            <a:extLst>
              <a:ext uri="{FF2B5EF4-FFF2-40B4-BE49-F238E27FC236}">
                <a16:creationId xmlns:a16="http://schemas.microsoft.com/office/drawing/2014/main" id="{50DB5DE7-C465-44B8-B9F9-3DC6D12CC7E5}"/>
              </a:ext>
            </a:extLst>
          </p:cNvPr>
          <p:cNvGrpSpPr/>
          <p:nvPr/>
        </p:nvGrpSpPr>
        <p:grpSpPr>
          <a:xfrm>
            <a:off x="6048036" y="1739572"/>
            <a:ext cx="748402" cy="244820"/>
            <a:chOff x="9775134" y="4507983"/>
            <a:chExt cx="649656" cy="215444"/>
          </a:xfrm>
        </p:grpSpPr>
        <p:sp>
          <p:nvSpPr>
            <p:cNvPr id="109" name="文本框 108">
              <a:extLst>
                <a:ext uri="{FF2B5EF4-FFF2-40B4-BE49-F238E27FC236}">
                  <a16:creationId xmlns:a16="http://schemas.microsoft.com/office/drawing/2014/main" id="{3FF57BC3-A2B7-4330-B69B-2A36F1D98E20}"/>
                </a:ext>
              </a:extLst>
            </p:cNvPr>
            <p:cNvSpPr txBox="1"/>
            <p:nvPr/>
          </p:nvSpPr>
          <p:spPr>
            <a:xfrm>
              <a:off x="9775134" y="4565678"/>
              <a:ext cx="406251" cy="108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175">
              <a:solidFill>
                <a:schemeClr val="accent2">
                  <a:lumMod val="75000"/>
                </a:schemeClr>
              </a:solidFill>
            </a:ln>
          </p:spPr>
          <p:txBody>
            <a:bodyPr wrap="square" lIns="0" tIns="0" rIns="0" bIns="0" rtlCol="0" anchor="ctr" anchorCtr="1">
              <a:noAutofit/>
            </a:bodyPr>
            <a:lstStyle/>
            <a:p>
              <a:r>
                <a:rPr lang="zh-CN" altLang="en-US" sz="900" b="1" dirty="0"/>
                <a:t>变更</a:t>
              </a:r>
            </a:p>
          </p:txBody>
        </p:sp>
        <p:sp>
          <p:nvSpPr>
            <p:cNvPr id="110" name="文本框 109">
              <a:extLst>
                <a:ext uri="{FF2B5EF4-FFF2-40B4-BE49-F238E27FC236}">
                  <a16:creationId xmlns:a16="http://schemas.microsoft.com/office/drawing/2014/main" id="{1451D9F0-CFD0-408F-B41D-6254A045C1D6}"/>
                </a:ext>
              </a:extLst>
            </p:cNvPr>
            <p:cNvSpPr txBox="1"/>
            <p:nvPr/>
          </p:nvSpPr>
          <p:spPr>
            <a:xfrm>
              <a:off x="10096798" y="4507983"/>
              <a:ext cx="327992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zh-CN" altLang="en-US" sz="1400" b="1" dirty="0"/>
                <a:t>̌</a:t>
              </a:r>
            </a:p>
          </p:txBody>
        </p:sp>
      </p:grpSp>
      <p:grpSp>
        <p:nvGrpSpPr>
          <p:cNvPr id="114" name="组合 113">
            <a:extLst>
              <a:ext uri="{FF2B5EF4-FFF2-40B4-BE49-F238E27FC236}">
                <a16:creationId xmlns:a16="http://schemas.microsoft.com/office/drawing/2014/main" id="{1B8C16C7-C822-450C-9E30-95444BE4B723}"/>
              </a:ext>
            </a:extLst>
          </p:cNvPr>
          <p:cNvGrpSpPr/>
          <p:nvPr/>
        </p:nvGrpSpPr>
        <p:grpSpPr>
          <a:xfrm>
            <a:off x="6553898" y="1739572"/>
            <a:ext cx="875404" cy="244820"/>
            <a:chOff x="9775134" y="4507983"/>
            <a:chExt cx="759901" cy="215444"/>
          </a:xfrm>
        </p:grpSpPr>
        <p:sp>
          <p:nvSpPr>
            <p:cNvPr id="115" name="文本框 114">
              <a:extLst>
                <a:ext uri="{FF2B5EF4-FFF2-40B4-BE49-F238E27FC236}">
                  <a16:creationId xmlns:a16="http://schemas.microsoft.com/office/drawing/2014/main" id="{287414E8-AA5F-4382-927E-2EAAC571DB27}"/>
                </a:ext>
              </a:extLst>
            </p:cNvPr>
            <p:cNvSpPr txBox="1"/>
            <p:nvPr/>
          </p:nvSpPr>
          <p:spPr>
            <a:xfrm>
              <a:off x="9775134" y="4565678"/>
              <a:ext cx="406251" cy="108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175">
              <a:solidFill>
                <a:schemeClr val="accent2">
                  <a:lumMod val="75000"/>
                </a:schemeClr>
              </a:solidFill>
            </a:ln>
          </p:spPr>
          <p:txBody>
            <a:bodyPr wrap="square" lIns="0" tIns="0" rIns="0" bIns="0" rtlCol="0" anchor="ctr" anchorCtr="1">
              <a:noAutofit/>
            </a:bodyPr>
            <a:lstStyle/>
            <a:p>
              <a:r>
                <a:rPr lang="zh-CN" altLang="en-US" sz="900" b="1" dirty="0"/>
                <a:t>一次审批</a:t>
              </a:r>
            </a:p>
          </p:txBody>
        </p:sp>
        <p:sp>
          <p:nvSpPr>
            <p:cNvPr id="116" name="文本框 115">
              <a:extLst>
                <a:ext uri="{FF2B5EF4-FFF2-40B4-BE49-F238E27FC236}">
                  <a16:creationId xmlns:a16="http://schemas.microsoft.com/office/drawing/2014/main" id="{C6760248-B4AB-4D84-AC67-95B7BD6307D6}"/>
                </a:ext>
              </a:extLst>
            </p:cNvPr>
            <p:cNvSpPr txBox="1"/>
            <p:nvPr/>
          </p:nvSpPr>
          <p:spPr>
            <a:xfrm>
              <a:off x="10207043" y="4507983"/>
              <a:ext cx="327992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zh-CN" altLang="en-US" sz="1400" b="1" dirty="0"/>
                <a:t>̌</a:t>
              </a:r>
            </a:p>
          </p:txBody>
        </p:sp>
      </p:grpSp>
      <p:grpSp>
        <p:nvGrpSpPr>
          <p:cNvPr id="132" name="组合 131">
            <a:extLst>
              <a:ext uri="{FF2B5EF4-FFF2-40B4-BE49-F238E27FC236}">
                <a16:creationId xmlns:a16="http://schemas.microsoft.com/office/drawing/2014/main" id="{64E3CC0A-1B52-4D10-A5F9-62C0E88C4CD1}"/>
              </a:ext>
            </a:extLst>
          </p:cNvPr>
          <p:cNvGrpSpPr/>
          <p:nvPr/>
        </p:nvGrpSpPr>
        <p:grpSpPr>
          <a:xfrm>
            <a:off x="7059762" y="1739572"/>
            <a:ext cx="875404" cy="244820"/>
            <a:chOff x="9775134" y="4507983"/>
            <a:chExt cx="759901" cy="215444"/>
          </a:xfrm>
        </p:grpSpPr>
        <p:sp>
          <p:nvSpPr>
            <p:cNvPr id="133" name="文本框 132">
              <a:extLst>
                <a:ext uri="{FF2B5EF4-FFF2-40B4-BE49-F238E27FC236}">
                  <a16:creationId xmlns:a16="http://schemas.microsoft.com/office/drawing/2014/main" id="{F53CEF9C-32E8-43D3-B24E-0A4D4B4EE2FB}"/>
                </a:ext>
              </a:extLst>
            </p:cNvPr>
            <p:cNvSpPr txBox="1"/>
            <p:nvPr/>
          </p:nvSpPr>
          <p:spPr>
            <a:xfrm>
              <a:off x="9775134" y="4565678"/>
              <a:ext cx="406251" cy="108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175">
              <a:solidFill>
                <a:schemeClr val="accent2">
                  <a:lumMod val="75000"/>
                </a:schemeClr>
              </a:solidFill>
            </a:ln>
          </p:spPr>
          <p:txBody>
            <a:bodyPr wrap="square" lIns="0" tIns="0" rIns="0" bIns="0" rtlCol="0" anchor="ctr" anchorCtr="1">
              <a:noAutofit/>
            </a:bodyPr>
            <a:lstStyle/>
            <a:p>
              <a:r>
                <a:rPr lang="zh-CN" altLang="en-US" sz="900" b="1" dirty="0"/>
                <a:t>二次审批</a:t>
              </a:r>
            </a:p>
          </p:txBody>
        </p:sp>
        <p:sp>
          <p:nvSpPr>
            <p:cNvPr id="134" name="文本框 133">
              <a:extLst>
                <a:ext uri="{FF2B5EF4-FFF2-40B4-BE49-F238E27FC236}">
                  <a16:creationId xmlns:a16="http://schemas.microsoft.com/office/drawing/2014/main" id="{19571F12-853B-46AF-8519-A9C12EFAC966}"/>
                </a:ext>
              </a:extLst>
            </p:cNvPr>
            <p:cNvSpPr txBox="1"/>
            <p:nvPr/>
          </p:nvSpPr>
          <p:spPr>
            <a:xfrm>
              <a:off x="10207043" y="4507983"/>
              <a:ext cx="327992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zh-CN" altLang="en-US" sz="1400" b="1" dirty="0"/>
                <a:t>̌</a:t>
              </a:r>
            </a:p>
          </p:txBody>
        </p:sp>
      </p:grpSp>
      <p:grpSp>
        <p:nvGrpSpPr>
          <p:cNvPr id="135" name="组合 134">
            <a:extLst>
              <a:ext uri="{FF2B5EF4-FFF2-40B4-BE49-F238E27FC236}">
                <a16:creationId xmlns:a16="http://schemas.microsoft.com/office/drawing/2014/main" id="{AC8770D4-EC45-41DE-B8BE-03FA8B58A738}"/>
              </a:ext>
            </a:extLst>
          </p:cNvPr>
          <p:cNvGrpSpPr/>
          <p:nvPr/>
        </p:nvGrpSpPr>
        <p:grpSpPr>
          <a:xfrm>
            <a:off x="7545306" y="1739572"/>
            <a:ext cx="875404" cy="244820"/>
            <a:chOff x="9775134" y="4507983"/>
            <a:chExt cx="759901" cy="215444"/>
          </a:xfrm>
        </p:grpSpPr>
        <p:sp>
          <p:nvSpPr>
            <p:cNvPr id="136" name="文本框 135">
              <a:extLst>
                <a:ext uri="{FF2B5EF4-FFF2-40B4-BE49-F238E27FC236}">
                  <a16:creationId xmlns:a16="http://schemas.microsoft.com/office/drawing/2014/main" id="{4E472404-33B6-4A4A-BE0E-1FAD563C4A6D}"/>
                </a:ext>
              </a:extLst>
            </p:cNvPr>
            <p:cNvSpPr txBox="1"/>
            <p:nvPr/>
          </p:nvSpPr>
          <p:spPr>
            <a:xfrm>
              <a:off x="9775134" y="4565678"/>
              <a:ext cx="406251" cy="108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175">
              <a:solidFill>
                <a:schemeClr val="accent2">
                  <a:lumMod val="75000"/>
                </a:schemeClr>
              </a:solidFill>
            </a:ln>
          </p:spPr>
          <p:txBody>
            <a:bodyPr wrap="square" lIns="0" tIns="0" rIns="0" bIns="0" rtlCol="0" anchor="ctr" anchorCtr="1">
              <a:noAutofit/>
            </a:bodyPr>
            <a:lstStyle/>
            <a:p>
              <a:r>
                <a:rPr lang="zh-CN" altLang="en-US" sz="900" b="1" dirty="0"/>
                <a:t>三次审批</a:t>
              </a:r>
            </a:p>
          </p:txBody>
        </p:sp>
        <p:sp>
          <p:nvSpPr>
            <p:cNvPr id="137" name="文本框 136">
              <a:extLst>
                <a:ext uri="{FF2B5EF4-FFF2-40B4-BE49-F238E27FC236}">
                  <a16:creationId xmlns:a16="http://schemas.microsoft.com/office/drawing/2014/main" id="{20DA66CB-F39F-43BB-BC07-C832A062B5CC}"/>
                </a:ext>
              </a:extLst>
            </p:cNvPr>
            <p:cNvSpPr txBox="1"/>
            <p:nvPr/>
          </p:nvSpPr>
          <p:spPr>
            <a:xfrm>
              <a:off x="10207043" y="4507983"/>
              <a:ext cx="327992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zh-CN" altLang="en-US" sz="1400" b="1" dirty="0"/>
                <a:t>̌</a:t>
              </a:r>
            </a:p>
          </p:txBody>
        </p:sp>
      </p:grp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BCC5425F-8FA9-4742-B79E-DF1577EE4BD1}"/>
              </a:ext>
            </a:extLst>
          </p:cNvPr>
          <p:cNvCxnSpPr/>
          <p:nvPr/>
        </p:nvCxnSpPr>
        <p:spPr>
          <a:xfrm>
            <a:off x="5192027" y="1984392"/>
            <a:ext cx="287675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直接连接符 143">
            <a:extLst>
              <a:ext uri="{FF2B5EF4-FFF2-40B4-BE49-F238E27FC236}">
                <a16:creationId xmlns:a16="http://schemas.microsoft.com/office/drawing/2014/main" id="{289236ED-C8BC-45D2-8565-69F9EFC37D62}"/>
              </a:ext>
            </a:extLst>
          </p:cNvPr>
          <p:cNvCxnSpPr>
            <a:cxnSpLocks/>
          </p:cNvCxnSpPr>
          <p:nvPr/>
        </p:nvCxnSpPr>
        <p:spPr>
          <a:xfrm>
            <a:off x="5632846" y="1222163"/>
            <a:ext cx="0" cy="460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直接连接符 144">
            <a:extLst>
              <a:ext uri="{FF2B5EF4-FFF2-40B4-BE49-F238E27FC236}">
                <a16:creationId xmlns:a16="http://schemas.microsoft.com/office/drawing/2014/main" id="{A4266A79-090F-4ED5-B6E8-30F64883EE08}"/>
              </a:ext>
            </a:extLst>
          </p:cNvPr>
          <p:cNvCxnSpPr>
            <a:cxnSpLocks/>
          </p:cNvCxnSpPr>
          <p:nvPr/>
        </p:nvCxnSpPr>
        <p:spPr>
          <a:xfrm>
            <a:off x="6030778" y="1222163"/>
            <a:ext cx="0" cy="460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本框 36">
            <a:extLst>
              <a:ext uri="{FF2B5EF4-FFF2-40B4-BE49-F238E27FC236}">
                <a16:creationId xmlns:a16="http://schemas.microsoft.com/office/drawing/2014/main" id="{F3CCE534-FF5A-489C-8F19-98B991A012C3}"/>
              </a:ext>
            </a:extLst>
          </p:cNvPr>
          <p:cNvSpPr txBox="1"/>
          <p:nvPr/>
        </p:nvSpPr>
        <p:spPr>
          <a:xfrm>
            <a:off x="8352454" y="1723560"/>
            <a:ext cx="317067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49263" lvl="1" indent="-449263"/>
            <a:r>
              <a:rPr lang="en-US" altLang="zh-CN" sz="1200" dirty="0">
                <a:solidFill>
                  <a:srgbClr val="0000CC"/>
                </a:solidFill>
              </a:rPr>
              <a:t>Q</a:t>
            </a:r>
            <a:r>
              <a:rPr lang="zh-CN" altLang="en-US" sz="1200" dirty="0">
                <a:solidFill>
                  <a:srgbClr val="0000CC"/>
                </a:solidFill>
              </a:rPr>
              <a:t>：审批配置到几层</a:t>
            </a:r>
            <a:r>
              <a:rPr lang="zh-CN" altLang="en-US" sz="1200" dirty="0"/>
              <a:t>？第</a:t>
            </a:r>
            <a:r>
              <a:rPr lang="en-US" altLang="zh-CN" sz="1200" dirty="0"/>
              <a:t>1</a:t>
            </a:r>
            <a:r>
              <a:rPr lang="zh-CN" altLang="en-US" sz="1200" dirty="0"/>
              <a:t>次：质检审核人员审核；第</a:t>
            </a:r>
            <a:r>
              <a:rPr lang="en-US" altLang="zh-CN" sz="1200" dirty="0"/>
              <a:t>2</a:t>
            </a:r>
            <a:r>
              <a:rPr lang="zh-CN" altLang="en-US" sz="1200" dirty="0"/>
              <a:t>次：小组长，数据和计算准确；第</a:t>
            </a:r>
            <a:r>
              <a:rPr lang="en-US" altLang="zh-CN" sz="1200" dirty="0"/>
              <a:t>3</a:t>
            </a:r>
            <a:r>
              <a:rPr lang="zh-CN" altLang="en-US" sz="1200" dirty="0"/>
              <a:t>步：综合，出具报告的小组，对形式（填错、漏填、修改）；第</a:t>
            </a:r>
            <a:r>
              <a:rPr lang="en-US" altLang="zh-CN" sz="1200" dirty="0"/>
              <a:t>4</a:t>
            </a:r>
            <a:r>
              <a:rPr lang="zh-CN" altLang="en-US" sz="1200" dirty="0"/>
              <a:t>步：部门主管，前面复核人员是否认真复合了，抽查。第</a:t>
            </a:r>
            <a:r>
              <a:rPr lang="en-US" altLang="zh-CN" sz="1200" dirty="0"/>
              <a:t>5</a:t>
            </a:r>
            <a:r>
              <a:rPr lang="zh-CN" altLang="en-US" sz="1200" dirty="0"/>
              <a:t>步：</a:t>
            </a:r>
            <a:r>
              <a:rPr lang="en-US" altLang="zh-CN" sz="1200" dirty="0"/>
              <a:t>QA</a:t>
            </a:r>
            <a:r>
              <a:rPr lang="zh-CN" altLang="en-US" sz="1200" dirty="0"/>
              <a:t>审核，结合检验、生产、质量管理体系； 第</a:t>
            </a:r>
            <a:r>
              <a:rPr lang="en-US" altLang="zh-CN" sz="1200" dirty="0"/>
              <a:t>6</a:t>
            </a:r>
            <a:r>
              <a:rPr lang="zh-CN" altLang="en-US" sz="1200" dirty="0"/>
              <a:t>步：</a:t>
            </a:r>
            <a:r>
              <a:rPr lang="en-US" altLang="zh-CN" sz="1200" dirty="0"/>
              <a:t>QP</a:t>
            </a:r>
            <a:r>
              <a:rPr lang="zh-CN" altLang="en-US" sz="1200" dirty="0"/>
              <a:t>，所有资料齐备了，综合判断</a:t>
            </a:r>
            <a:endParaRPr lang="en-US" altLang="zh-CN" sz="1200" dirty="0"/>
          </a:p>
        </p:txBody>
      </p:sp>
      <p:grpSp>
        <p:nvGrpSpPr>
          <p:cNvPr id="204" name="组合 203">
            <a:extLst>
              <a:ext uri="{FF2B5EF4-FFF2-40B4-BE49-F238E27FC236}">
                <a16:creationId xmlns:a16="http://schemas.microsoft.com/office/drawing/2014/main" id="{920A0757-4778-4FD7-BBFE-5A3AE5F259F7}"/>
              </a:ext>
            </a:extLst>
          </p:cNvPr>
          <p:cNvGrpSpPr/>
          <p:nvPr/>
        </p:nvGrpSpPr>
        <p:grpSpPr>
          <a:xfrm>
            <a:off x="6033331" y="1979244"/>
            <a:ext cx="1028213" cy="215444"/>
            <a:chOff x="4714253" y="1510508"/>
            <a:chExt cx="1028213" cy="215444"/>
          </a:xfrm>
        </p:grpSpPr>
        <p:sp>
          <p:nvSpPr>
            <p:cNvPr id="193" name="文本框 192">
              <a:extLst>
                <a:ext uri="{FF2B5EF4-FFF2-40B4-BE49-F238E27FC236}">
                  <a16:creationId xmlns:a16="http://schemas.microsoft.com/office/drawing/2014/main" id="{09C1962A-717F-4793-B00C-A6626D201CB5}"/>
                </a:ext>
              </a:extLst>
            </p:cNvPr>
            <p:cNvSpPr txBox="1"/>
            <p:nvPr/>
          </p:nvSpPr>
          <p:spPr>
            <a:xfrm>
              <a:off x="4714253" y="1593540"/>
              <a:ext cx="622078" cy="1224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175">
              <a:solidFill>
                <a:schemeClr val="accent2">
                  <a:lumMod val="75000"/>
                </a:schemeClr>
              </a:solidFill>
            </a:ln>
          </p:spPr>
          <p:txBody>
            <a:bodyPr wrap="square" lIns="0" tIns="0" rIns="0" bIns="0" rtlCol="0" anchor="ctr" anchorCtr="1">
              <a:noAutofit/>
            </a:bodyPr>
            <a:lstStyle/>
            <a:p>
              <a:r>
                <a:rPr lang="zh-CN" altLang="en-US" sz="800" b="1" dirty="0">
                  <a:solidFill>
                    <a:schemeClr val="bg1">
                      <a:lumMod val="50000"/>
                    </a:schemeClr>
                  </a:solidFill>
                </a:rPr>
                <a:t>人员权限管理</a:t>
              </a:r>
            </a:p>
          </p:txBody>
        </p:sp>
        <p:sp>
          <p:nvSpPr>
            <p:cNvPr id="201" name="文本框 200">
              <a:extLst>
                <a:ext uri="{FF2B5EF4-FFF2-40B4-BE49-F238E27FC236}">
                  <a16:creationId xmlns:a16="http://schemas.microsoft.com/office/drawing/2014/main" id="{04C43B1D-F957-46EB-A628-ADF84E24D82C}"/>
                </a:ext>
              </a:extLst>
            </p:cNvPr>
            <p:cNvSpPr txBox="1"/>
            <p:nvPr/>
          </p:nvSpPr>
          <p:spPr>
            <a:xfrm>
              <a:off x="5309368" y="1510508"/>
              <a:ext cx="433098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r>
                <a:rPr lang="en-US" altLang="zh-CN" sz="900" dirty="0">
                  <a:solidFill>
                    <a:schemeClr val="bg1">
                      <a:lumMod val="50000"/>
                    </a:schemeClr>
                  </a:solidFill>
                </a:rPr>
                <a:t>x</a:t>
              </a:r>
              <a:endParaRPr lang="zh-CN" altLang="en-US" sz="9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206" name="组合 205">
            <a:extLst>
              <a:ext uri="{FF2B5EF4-FFF2-40B4-BE49-F238E27FC236}">
                <a16:creationId xmlns:a16="http://schemas.microsoft.com/office/drawing/2014/main" id="{1927E42C-B7FF-4FD5-A3CC-14A0EE89809F}"/>
              </a:ext>
            </a:extLst>
          </p:cNvPr>
          <p:cNvGrpSpPr/>
          <p:nvPr/>
        </p:nvGrpSpPr>
        <p:grpSpPr>
          <a:xfrm>
            <a:off x="5641431" y="1976258"/>
            <a:ext cx="765093" cy="226618"/>
            <a:chOff x="4322353" y="1507522"/>
            <a:chExt cx="765093" cy="226618"/>
          </a:xfrm>
        </p:grpSpPr>
        <p:sp>
          <p:nvSpPr>
            <p:cNvPr id="199" name="文本框 198">
              <a:extLst>
                <a:ext uri="{FF2B5EF4-FFF2-40B4-BE49-F238E27FC236}">
                  <a16:creationId xmlns:a16="http://schemas.microsoft.com/office/drawing/2014/main" id="{F91391A8-7B54-43A7-946B-17CBA33EDB17}"/>
                </a:ext>
              </a:extLst>
            </p:cNvPr>
            <p:cNvSpPr txBox="1"/>
            <p:nvPr/>
          </p:nvSpPr>
          <p:spPr>
            <a:xfrm>
              <a:off x="4322353" y="1590140"/>
              <a:ext cx="360000" cy="1440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txBody>
            <a:bodyPr wrap="square" lIns="0" tIns="0" rIns="0" bIns="0" rtlCol="0" anchor="ctr" anchorCtr="1">
              <a:noAutofit/>
            </a:bodyPr>
            <a:lstStyle/>
            <a:p>
              <a:r>
                <a:rPr lang="zh-CN" altLang="en-US" sz="900" b="1" dirty="0">
                  <a:solidFill>
                    <a:schemeClr val="bg1">
                      <a:lumMod val="50000"/>
                    </a:schemeClr>
                  </a:solidFill>
                </a:rPr>
                <a:t>管理员</a:t>
              </a:r>
            </a:p>
          </p:txBody>
        </p:sp>
        <p:sp>
          <p:nvSpPr>
            <p:cNvPr id="205" name="文本框 204">
              <a:extLst>
                <a:ext uri="{FF2B5EF4-FFF2-40B4-BE49-F238E27FC236}">
                  <a16:creationId xmlns:a16="http://schemas.microsoft.com/office/drawing/2014/main" id="{3C381465-4D84-4C3D-B3D5-69A445F3B35A}"/>
                </a:ext>
              </a:extLst>
            </p:cNvPr>
            <p:cNvSpPr txBox="1"/>
            <p:nvPr/>
          </p:nvSpPr>
          <p:spPr>
            <a:xfrm>
              <a:off x="4654348" y="1507522"/>
              <a:ext cx="433098" cy="19585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r>
                <a:rPr lang="en-US" altLang="zh-CN" sz="900" dirty="0">
                  <a:solidFill>
                    <a:schemeClr val="bg1">
                      <a:lumMod val="50000"/>
                    </a:schemeClr>
                  </a:solidFill>
                </a:rPr>
                <a:t>x</a:t>
              </a:r>
              <a:endParaRPr lang="zh-CN" altLang="en-US" sz="9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300" name="组合 299">
            <a:extLst>
              <a:ext uri="{FF2B5EF4-FFF2-40B4-BE49-F238E27FC236}">
                <a16:creationId xmlns:a16="http://schemas.microsoft.com/office/drawing/2014/main" id="{8926D99C-38CA-4D82-98C6-34BCC1A7E59A}"/>
              </a:ext>
            </a:extLst>
          </p:cNvPr>
          <p:cNvGrpSpPr/>
          <p:nvPr/>
        </p:nvGrpSpPr>
        <p:grpSpPr>
          <a:xfrm>
            <a:off x="5190425" y="2131388"/>
            <a:ext cx="3298602" cy="721370"/>
            <a:chOff x="3871347" y="1662652"/>
            <a:chExt cx="3298602" cy="721370"/>
          </a:xfrm>
        </p:grpSpPr>
        <p:sp>
          <p:nvSpPr>
            <p:cNvPr id="148" name="文本框 147">
              <a:extLst>
                <a:ext uri="{FF2B5EF4-FFF2-40B4-BE49-F238E27FC236}">
                  <a16:creationId xmlns:a16="http://schemas.microsoft.com/office/drawing/2014/main" id="{E311EA92-0B4E-4736-AF0B-644C0D4DAD27}"/>
                </a:ext>
              </a:extLst>
            </p:cNvPr>
            <p:cNvSpPr txBox="1"/>
            <p:nvPr/>
          </p:nvSpPr>
          <p:spPr>
            <a:xfrm>
              <a:off x="3892512" y="1662652"/>
              <a:ext cx="396000" cy="1800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r>
                <a:rPr lang="zh-CN" altLang="en-US" sz="1000" b="1" dirty="0"/>
                <a:t>小沈阳</a:t>
              </a:r>
            </a:p>
          </p:txBody>
        </p:sp>
        <p:grpSp>
          <p:nvGrpSpPr>
            <p:cNvPr id="150" name="组合 149">
              <a:extLst>
                <a:ext uri="{FF2B5EF4-FFF2-40B4-BE49-F238E27FC236}">
                  <a16:creationId xmlns:a16="http://schemas.microsoft.com/office/drawing/2014/main" id="{394D0C50-7F32-436A-BEF9-B2B7A9A09372}"/>
                </a:ext>
              </a:extLst>
            </p:cNvPr>
            <p:cNvGrpSpPr/>
            <p:nvPr/>
          </p:nvGrpSpPr>
          <p:grpSpPr>
            <a:xfrm>
              <a:off x="4328703" y="1719254"/>
              <a:ext cx="726519" cy="198233"/>
              <a:chOff x="9705560" y="3940820"/>
              <a:chExt cx="726519" cy="198233"/>
            </a:xfrm>
            <a:solidFill>
              <a:schemeClr val="accent4">
                <a:lumMod val="20000"/>
                <a:lumOff val="80000"/>
              </a:schemeClr>
            </a:solidFill>
          </p:grpSpPr>
          <p:sp>
            <p:nvSpPr>
              <p:cNvPr id="197" name="文本框 196">
                <a:extLst>
                  <a:ext uri="{FF2B5EF4-FFF2-40B4-BE49-F238E27FC236}">
                    <a16:creationId xmlns:a16="http://schemas.microsoft.com/office/drawing/2014/main" id="{BF4631BC-80F2-46EB-A23A-803986536CC4}"/>
                  </a:ext>
                </a:extLst>
              </p:cNvPr>
              <p:cNvSpPr txBox="1"/>
              <p:nvPr/>
            </p:nvSpPr>
            <p:spPr>
              <a:xfrm>
                <a:off x="9705560" y="3995053"/>
                <a:ext cx="360000" cy="144000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txBody>
              <a:bodyPr wrap="square" lIns="0" tIns="0" rIns="0" bIns="0" rtlCol="0" anchor="ctr" anchorCtr="1">
                <a:noAutofit/>
              </a:bodyPr>
              <a:lstStyle/>
              <a:p>
                <a:r>
                  <a:rPr lang="zh-CN" altLang="en-US" sz="900" b="1" dirty="0"/>
                  <a:t>质检员</a:t>
                </a:r>
              </a:p>
            </p:txBody>
          </p:sp>
          <p:sp>
            <p:nvSpPr>
              <p:cNvPr id="198" name="文本框 197">
                <a:extLst>
                  <a:ext uri="{FF2B5EF4-FFF2-40B4-BE49-F238E27FC236}">
                    <a16:creationId xmlns:a16="http://schemas.microsoft.com/office/drawing/2014/main" id="{5155151D-AF43-46FA-9D59-1581D317779E}"/>
                  </a:ext>
                </a:extLst>
              </p:cNvPr>
              <p:cNvSpPr txBox="1"/>
              <p:nvPr/>
            </p:nvSpPr>
            <p:spPr>
              <a:xfrm>
                <a:off x="10104087" y="3940820"/>
                <a:ext cx="327992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zh-CN" altLang="en-US" sz="1200" b="1" dirty="0"/>
                  <a:t>̌</a:t>
                </a:r>
              </a:p>
            </p:txBody>
          </p:sp>
        </p:grpSp>
        <p:grpSp>
          <p:nvGrpSpPr>
            <p:cNvPr id="154" name="组合 153">
              <a:extLst>
                <a:ext uri="{FF2B5EF4-FFF2-40B4-BE49-F238E27FC236}">
                  <a16:creationId xmlns:a16="http://schemas.microsoft.com/office/drawing/2014/main" id="{48BBEAD5-AA2B-49F9-A88D-4EA4F9A73EE4}"/>
                </a:ext>
              </a:extLst>
            </p:cNvPr>
            <p:cNvGrpSpPr/>
            <p:nvPr/>
          </p:nvGrpSpPr>
          <p:grpSpPr>
            <a:xfrm>
              <a:off x="4723282" y="1740531"/>
              <a:ext cx="936000" cy="246221"/>
              <a:chOff x="9775134" y="4514333"/>
              <a:chExt cx="708847" cy="246221"/>
            </a:xfrm>
          </p:grpSpPr>
          <p:sp>
            <p:nvSpPr>
              <p:cNvPr id="189" name="文本框 188">
                <a:extLst>
                  <a:ext uri="{FF2B5EF4-FFF2-40B4-BE49-F238E27FC236}">
                    <a16:creationId xmlns:a16="http://schemas.microsoft.com/office/drawing/2014/main" id="{485CF42D-2637-4D93-9A61-0CFC8FE94448}"/>
                  </a:ext>
                </a:extLst>
              </p:cNvPr>
              <p:cNvSpPr txBox="1"/>
              <p:nvPr/>
            </p:nvSpPr>
            <p:spPr>
              <a:xfrm>
                <a:off x="9775134" y="4565678"/>
                <a:ext cx="360000" cy="108000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3175">
                <a:solidFill>
                  <a:schemeClr val="accent2">
                    <a:lumMod val="75000"/>
                  </a:schemeClr>
                </a:solidFill>
              </a:ln>
            </p:spPr>
            <p:txBody>
              <a:bodyPr wrap="square" lIns="0" tIns="0" rIns="0" bIns="0" rtlCol="0" anchor="ctr" anchorCtr="1">
                <a:noAutofit/>
              </a:bodyPr>
              <a:lstStyle/>
              <a:p>
                <a:r>
                  <a:rPr lang="zh-CN" altLang="en-US" sz="900" b="1" dirty="0"/>
                  <a:t>设备登记</a:t>
                </a:r>
              </a:p>
            </p:txBody>
          </p:sp>
          <p:sp>
            <p:nvSpPr>
              <p:cNvPr id="190" name="文本框 189">
                <a:extLst>
                  <a:ext uri="{FF2B5EF4-FFF2-40B4-BE49-F238E27FC236}">
                    <a16:creationId xmlns:a16="http://schemas.microsoft.com/office/drawing/2014/main" id="{10D03C2A-AD4E-4F53-AF30-A739410E8D0C}"/>
                  </a:ext>
                </a:extLst>
              </p:cNvPr>
              <p:cNvSpPr txBox="1"/>
              <p:nvPr/>
            </p:nvSpPr>
            <p:spPr>
              <a:xfrm>
                <a:off x="10155989" y="4514333"/>
                <a:ext cx="327992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zh-CN" altLang="en-US" sz="1600" b="1" dirty="0"/>
                  <a:t>̌</a:t>
                </a:r>
              </a:p>
            </p:txBody>
          </p:sp>
        </p:grpSp>
        <p:grpSp>
          <p:nvGrpSpPr>
            <p:cNvPr id="155" name="组合 154">
              <a:extLst>
                <a:ext uri="{FF2B5EF4-FFF2-40B4-BE49-F238E27FC236}">
                  <a16:creationId xmlns:a16="http://schemas.microsoft.com/office/drawing/2014/main" id="{6BCF4CC8-A408-4481-A47D-98D71CF305C2}"/>
                </a:ext>
              </a:extLst>
            </p:cNvPr>
            <p:cNvGrpSpPr/>
            <p:nvPr/>
          </p:nvGrpSpPr>
          <p:grpSpPr>
            <a:xfrm>
              <a:off x="5224805" y="1740531"/>
              <a:ext cx="936000" cy="246221"/>
              <a:chOff x="9775134" y="4514333"/>
              <a:chExt cx="708847" cy="246221"/>
            </a:xfrm>
          </p:grpSpPr>
          <p:sp>
            <p:nvSpPr>
              <p:cNvPr id="187" name="文本框 186">
                <a:extLst>
                  <a:ext uri="{FF2B5EF4-FFF2-40B4-BE49-F238E27FC236}">
                    <a16:creationId xmlns:a16="http://schemas.microsoft.com/office/drawing/2014/main" id="{1D360F44-65E1-40C4-9927-9286A4DE865E}"/>
                  </a:ext>
                </a:extLst>
              </p:cNvPr>
              <p:cNvSpPr txBox="1"/>
              <p:nvPr/>
            </p:nvSpPr>
            <p:spPr>
              <a:xfrm>
                <a:off x="9775134" y="4565678"/>
                <a:ext cx="360000" cy="108000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3175">
                <a:solidFill>
                  <a:schemeClr val="accent2">
                    <a:lumMod val="75000"/>
                  </a:schemeClr>
                </a:solidFill>
              </a:ln>
            </p:spPr>
            <p:txBody>
              <a:bodyPr wrap="square" lIns="0" tIns="0" rIns="0" bIns="0" rtlCol="0" anchor="ctr" anchorCtr="1">
                <a:noAutofit/>
              </a:bodyPr>
              <a:lstStyle/>
              <a:p>
                <a:r>
                  <a:rPr lang="zh-CN" altLang="en-US" sz="900" b="1" dirty="0"/>
                  <a:t>试剂登记</a:t>
                </a:r>
              </a:p>
            </p:txBody>
          </p:sp>
          <p:sp>
            <p:nvSpPr>
              <p:cNvPr id="188" name="文本框 187">
                <a:extLst>
                  <a:ext uri="{FF2B5EF4-FFF2-40B4-BE49-F238E27FC236}">
                    <a16:creationId xmlns:a16="http://schemas.microsoft.com/office/drawing/2014/main" id="{0BC2C353-999F-4A2E-96E9-BDD4C203EE0E}"/>
                  </a:ext>
                </a:extLst>
              </p:cNvPr>
              <p:cNvSpPr txBox="1"/>
              <p:nvPr/>
            </p:nvSpPr>
            <p:spPr>
              <a:xfrm>
                <a:off x="10155989" y="4514333"/>
                <a:ext cx="327992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zh-CN" altLang="en-US" sz="1600" b="1" dirty="0"/>
                  <a:t>̌</a:t>
                </a:r>
              </a:p>
            </p:txBody>
          </p:sp>
        </p:grpSp>
        <p:grpSp>
          <p:nvGrpSpPr>
            <p:cNvPr id="156" name="组合 155">
              <a:extLst>
                <a:ext uri="{FF2B5EF4-FFF2-40B4-BE49-F238E27FC236}">
                  <a16:creationId xmlns:a16="http://schemas.microsoft.com/office/drawing/2014/main" id="{B9C2F942-36CF-4C1B-93D5-4FA0B9697945}"/>
                </a:ext>
              </a:extLst>
            </p:cNvPr>
            <p:cNvGrpSpPr/>
            <p:nvPr/>
          </p:nvGrpSpPr>
          <p:grpSpPr>
            <a:xfrm>
              <a:off x="5726328" y="1740531"/>
              <a:ext cx="936000" cy="246221"/>
              <a:chOff x="9775134" y="4514333"/>
              <a:chExt cx="708847" cy="246221"/>
            </a:xfrm>
          </p:grpSpPr>
          <p:sp>
            <p:nvSpPr>
              <p:cNvPr id="185" name="文本框 184">
                <a:extLst>
                  <a:ext uri="{FF2B5EF4-FFF2-40B4-BE49-F238E27FC236}">
                    <a16:creationId xmlns:a16="http://schemas.microsoft.com/office/drawing/2014/main" id="{8CE11AB5-B6E7-4165-B5C1-8CF95172FB38}"/>
                  </a:ext>
                </a:extLst>
              </p:cNvPr>
              <p:cNvSpPr txBox="1"/>
              <p:nvPr/>
            </p:nvSpPr>
            <p:spPr>
              <a:xfrm>
                <a:off x="9775134" y="4565678"/>
                <a:ext cx="360000" cy="108000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3175">
                <a:solidFill>
                  <a:schemeClr val="accent2">
                    <a:lumMod val="75000"/>
                  </a:schemeClr>
                </a:solidFill>
              </a:ln>
            </p:spPr>
            <p:txBody>
              <a:bodyPr wrap="square" lIns="0" tIns="0" rIns="0" bIns="0" rtlCol="0" anchor="ctr" anchorCtr="1">
                <a:noAutofit/>
              </a:bodyPr>
              <a:lstStyle/>
              <a:p>
                <a:r>
                  <a:rPr lang="zh-CN" altLang="en-US" sz="900" b="1" dirty="0"/>
                  <a:t>批次登记</a:t>
                </a:r>
              </a:p>
            </p:txBody>
          </p:sp>
          <p:sp>
            <p:nvSpPr>
              <p:cNvPr id="186" name="文本框 185">
                <a:extLst>
                  <a:ext uri="{FF2B5EF4-FFF2-40B4-BE49-F238E27FC236}">
                    <a16:creationId xmlns:a16="http://schemas.microsoft.com/office/drawing/2014/main" id="{83C9932F-1806-4437-8942-59E48F63B382}"/>
                  </a:ext>
                </a:extLst>
              </p:cNvPr>
              <p:cNvSpPr txBox="1"/>
              <p:nvPr/>
            </p:nvSpPr>
            <p:spPr>
              <a:xfrm>
                <a:off x="10155989" y="4514333"/>
                <a:ext cx="327992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zh-CN" altLang="en-US" sz="1600" b="1" dirty="0"/>
                  <a:t>̌</a:t>
                </a:r>
              </a:p>
            </p:txBody>
          </p:sp>
        </p:grpSp>
        <p:grpSp>
          <p:nvGrpSpPr>
            <p:cNvPr id="157" name="组合 156">
              <a:extLst>
                <a:ext uri="{FF2B5EF4-FFF2-40B4-BE49-F238E27FC236}">
                  <a16:creationId xmlns:a16="http://schemas.microsoft.com/office/drawing/2014/main" id="{E7E6F7C1-F372-4A15-8A0F-2635390D99FF}"/>
                </a:ext>
              </a:extLst>
            </p:cNvPr>
            <p:cNvGrpSpPr/>
            <p:nvPr/>
          </p:nvGrpSpPr>
          <p:grpSpPr>
            <a:xfrm>
              <a:off x="4729229" y="1873881"/>
              <a:ext cx="942341" cy="246221"/>
              <a:chOff x="9775143" y="4501633"/>
              <a:chExt cx="713651" cy="246221"/>
            </a:xfrm>
          </p:grpSpPr>
          <p:sp>
            <p:nvSpPr>
              <p:cNvPr id="183" name="文本框 182">
                <a:extLst>
                  <a:ext uri="{FF2B5EF4-FFF2-40B4-BE49-F238E27FC236}">
                    <a16:creationId xmlns:a16="http://schemas.microsoft.com/office/drawing/2014/main" id="{537B8119-290F-40C1-AB9C-1ECD3612EB8C}"/>
                  </a:ext>
                </a:extLst>
              </p:cNvPr>
              <p:cNvSpPr txBox="1"/>
              <p:nvPr/>
            </p:nvSpPr>
            <p:spPr>
              <a:xfrm>
                <a:off x="9775143" y="4565678"/>
                <a:ext cx="360000" cy="108000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3175">
                <a:solidFill>
                  <a:schemeClr val="accent2">
                    <a:lumMod val="75000"/>
                  </a:schemeClr>
                </a:solidFill>
              </a:ln>
            </p:spPr>
            <p:txBody>
              <a:bodyPr wrap="square" lIns="0" tIns="0" rIns="0" bIns="0" rtlCol="0" anchor="ctr" anchorCtr="1">
                <a:noAutofit/>
              </a:bodyPr>
              <a:lstStyle/>
              <a:p>
                <a:r>
                  <a:rPr lang="zh-CN" altLang="en-US" sz="900" b="1" dirty="0"/>
                  <a:t>数据提取</a:t>
                </a:r>
              </a:p>
            </p:txBody>
          </p:sp>
          <p:sp>
            <p:nvSpPr>
              <p:cNvPr id="184" name="文本框 183">
                <a:extLst>
                  <a:ext uri="{FF2B5EF4-FFF2-40B4-BE49-F238E27FC236}">
                    <a16:creationId xmlns:a16="http://schemas.microsoft.com/office/drawing/2014/main" id="{C5AEBAC8-2982-4136-BD48-D53F1ED2840B}"/>
                  </a:ext>
                </a:extLst>
              </p:cNvPr>
              <p:cNvSpPr txBox="1"/>
              <p:nvPr/>
            </p:nvSpPr>
            <p:spPr>
              <a:xfrm>
                <a:off x="10160802" y="4501633"/>
                <a:ext cx="327992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zh-CN" altLang="en-US" sz="1600" b="1" dirty="0"/>
                  <a:t>̌</a:t>
                </a:r>
              </a:p>
            </p:txBody>
          </p:sp>
        </p:grpSp>
        <p:grpSp>
          <p:nvGrpSpPr>
            <p:cNvPr id="158" name="组合 157">
              <a:extLst>
                <a:ext uri="{FF2B5EF4-FFF2-40B4-BE49-F238E27FC236}">
                  <a16:creationId xmlns:a16="http://schemas.microsoft.com/office/drawing/2014/main" id="{3A5A8E12-4C4D-4B40-A0B9-301589541A96}"/>
                </a:ext>
              </a:extLst>
            </p:cNvPr>
            <p:cNvGrpSpPr/>
            <p:nvPr/>
          </p:nvGrpSpPr>
          <p:grpSpPr>
            <a:xfrm>
              <a:off x="5230774" y="1886581"/>
              <a:ext cx="936000" cy="246221"/>
              <a:chOff x="9775134" y="4514333"/>
              <a:chExt cx="708847" cy="246221"/>
            </a:xfrm>
          </p:grpSpPr>
          <p:sp>
            <p:nvSpPr>
              <p:cNvPr id="181" name="文本框 180">
                <a:extLst>
                  <a:ext uri="{FF2B5EF4-FFF2-40B4-BE49-F238E27FC236}">
                    <a16:creationId xmlns:a16="http://schemas.microsoft.com/office/drawing/2014/main" id="{97BD3AD4-2880-4EEE-8BBE-42139C08DB59}"/>
                  </a:ext>
                </a:extLst>
              </p:cNvPr>
              <p:cNvSpPr txBox="1"/>
              <p:nvPr/>
            </p:nvSpPr>
            <p:spPr>
              <a:xfrm>
                <a:off x="9775134" y="4565678"/>
                <a:ext cx="360000" cy="108000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3175">
                <a:solidFill>
                  <a:schemeClr val="accent2">
                    <a:lumMod val="75000"/>
                  </a:schemeClr>
                </a:solidFill>
              </a:ln>
            </p:spPr>
            <p:txBody>
              <a:bodyPr wrap="square" lIns="0" tIns="0" rIns="0" bIns="0" rtlCol="0" anchor="ctr" anchorCtr="1">
                <a:noAutofit/>
              </a:bodyPr>
              <a:lstStyle/>
              <a:p>
                <a:r>
                  <a:rPr lang="zh-CN" altLang="en-US" sz="900" b="1" dirty="0"/>
                  <a:t>原始记录</a:t>
                </a:r>
              </a:p>
            </p:txBody>
          </p:sp>
          <p:sp>
            <p:nvSpPr>
              <p:cNvPr id="182" name="文本框 181">
                <a:extLst>
                  <a:ext uri="{FF2B5EF4-FFF2-40B4-BE49-F238E27FC236}">
                    <a16:creationId xmlns:a16="http://schemas.microsoft.com/office/drawing/2014/main" id="{84FFB889-B4D5-4433-948E-EC368BF46770}"/>
                  </a:ext>
                </a:extLst>
              </p:cNvPr>
              <p:cNvSpPr txBox="1"/>
              <p:nvPr/>
            </p:nvSpPr>
            <p:spPr>
              <a:xfrm>
                <a:off x="10155989" y="4514333"/>
                <a:ext cx="327992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zh-CN" altLang="en-US" sz="1600" b="1" dirty="0"/>
                  <a:t>̌</a:t>
                </a:r>
              </a:p>
            </p:txBody>
          </p:sp>
        </p:grpSp>
        <p:grpSp>
          <p:nvGrpSpPr>
            <p:cNvPr id="159" name="组合 158">
              <a:extLst>
                <a:ext uri="{FF2B5EF4-FFF2-40B4-BE49-F238E27FC236}">
                  <a16:creationId xmlns:a16="http://schemas.microsoft.com/office/drawing/2014/main" id="{F223A198-519C-4A1A-B211-D6A541AD70AA}"/>
                </a:ext>
              </a:extLst>
            </p:cNvPr>
            <p:cNvGrpSpPr/>
            <p:nvPr/>
          </p:nvGrpSpPr>
          <p:grpSpPr>
            <a:xfrm>
              <a:off x="5732299" y="1886581"/>
              <a:ext cx="936000" cy="246221"/>
              <a:chOff x="9775134" y="4514333"/>
              <a:chExt cx="708847" cy="246221"/>
            </a:xfrm>
          </p:grpSpPr>
          <p:sp>
            <p:nvSpPr>
              <p:cNvPr id="179" name="文本框 178">
                <a:extLst>
                  <a:ext uri="{FF2B5EF4-FFF2-40B4-BE49-F238E27FC236}">
                    <a16:creationId xmlns:a16="http://schemas.microsoft.com/office/drawing/2014/main" id="{876940DB-2130-44B8-BC3A-431D49CD66A3}"/>
                  </a:ext>
                </a:extLst>
              </p:cNvPr>
              <p:cNvSpPr txBox="1"/>
              <p:nvPr/>
            </p:nvSpPr>
            <p:spPr>
              <a:xfrm>
                <a:off x="9775134" y="4565678"/>
                <a:ext cx="360000" cy="108000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3175">
                <a:solidFill>
                  <a:schemeClr val="accent2">
                    <a:lumMod val="75000"/>
                  </a:schemeClr>
                </a:solidFill>
              </a:ln>
            </p:spPr>
            <p:txBody>
              <a:bodyPr wrap="square" lIns="0" tIns="0" rIns="0" bIns="0" rtlCol="0" anchor="ctr" anchorCtr="1">
                <a:noAutofit/>
              </a:bodyPr>
              <a:lstStyle/>
              <a:p>
                <a:r>
                  <a:rPr lang="zh-CN" altLang="en-US" sz="900" b="1" dirty="0"/>
                  <a:t>报告生成</a:t>
                </a:r>
              </a:p>
            </p:txBody>
          </p:sp>
          <p:sp>
            <p:nvSpPr>
              <p:cNvPr id="180" name="文本框 179">
                <a:extLst>
                  <a:ext uri="{FF2B5EF4-FFF2-40B4-BE49-F238E27FC236}">
                    <a16:creationId xmlns:a16="http://schemas.microsoft.com/office/drawing/2014/main" id="{23B4CBB0-5117-4C52-8436-BA57651E40BB}"/>
                  </a:ext>
                </a:extLst>
              </p:cNvPr>
              <p:cNvSpPr txBox="1"/>
              <p:nvPr/>
            </p:nvSpPr>
            <p:spPr>
              <a:xfrm>
                <a:off x="10155989" y="4514333"/>
                <a:ext cx="327992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zh-CN" altLang="en-US" sz="1600" b="1" dirty="0"/>
                  <a:t>̌</a:t>
                </a:r>
              </a:p>
            </p:txBody>
          </p:sp>
        </p:grpSp>
        <p:grpSp>
          <p:nvGrpSpPr>
            <p:cNvPr id="160" name="组合 159">
              <a:extLst>
                <a:ext uri="{FF2B5EF4-FFF2-40B4-BE49-F238E27FC236}">
                  <a16:creationId xmlns:a16="http://schemas.microsoft.com/office/drawing/2014/main" id="{B218FC0C-FCF5-47C8-A671-29D48998C08E}"/>
                </a:ext>
              </a:extLst>
            </p:cNvPr>
            <p:cNvGrpSpPr/>
            <p:nvPr/>
          </p:nvGrpSpPr>
          <p:grpSpPr>
            <a:xfrm>
              <a:off x="6227978" y="1740531"/>
              <a:ext cx="936000" cy="246221"/>
              <a:chOff x="9775134" y="4514333"/>
              <a:chExt cx="708847" cy="246221"/>
            </a:xfrm>
          </p:grpSpPr>
          <p:sp>
            <p:nvSpPr>
              <p:cNvPr id="177" name="文本框 176">
                <a:extLst>
                  <a:ext uri="{FF2B5EF4-FFF2-40B4-BE49-F238E27FC236}">
                    <a16:creationId xmlns:a16="http://schemas.microsoft.com/office/drawing/2014/main" id="{37102349-B4A6-4FB3-9699-AD0428681581}"/>
                  </a:ext>
                </a:extLst>
              </p:cNvPr>
              <p:cNvSpPr txBox="1"/>
              <p:nvPr/>
            </p:nvSpPr>
            <p:spPr>
              <a:xfrm>
                <a:off x="9775134" y="4565678"/>
                <a:ext cx="360000" cy="108000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3175">
                <a:solidFill>
                  <a:schemeClr val="accent2">
                    <a:lumMod val="75000"/>
                  </a:schemeClr>
                </a:solidFill>
              </a:ln>
            </p:spPr>
            <p:txBody>
              <a:bodyPr wrap="square" lIns="0" tIns="0" rIns="0" bIns="0" rtlCol="0" anchor="ctr" anchorCtr="1">
                <a:noAutofit/>
              </a:bodyPr>
              <a:lstStyle/>
              <a:p>
                <a:r>
                  <a:rPr lang="zh-CN" altLang="en-US" sz="900" b="1" dirty="0">
                    <a:solidFill>
                      <a:srgbClr val="0000CC"/>
                    </a:solidFill>
                  </a:rPr>
                  <a:t>扩展保留</a:t>
                </a:r>
              </a:p>
            </p:txBody>
          </p:sp>
          <p:sp>
            <p:nvSpPr>
              <p:cNvPr id="178" name="文本框 177">
                <a:extLst>
                  <a:ext uri="{FF2B5EF4-FFF2-40B4-BE49-F238E27FC236}">
                    <a16:creationId xmlns:a16="http://schemas.microsoft.com/office/drawing/2014/main" id="{76544C4C-7D8E-455D-8205-DD4F0F9D8724}"/>
                  </a:ext>
                </a:extLst>
              </p:cNvPr>
              <p:cNvSpPr txBox="1"/>
              <p:nvPr/>
            </p:nvSpPr>
            <p:spPr>
              <a:xfrm>
                <a:off x="10155989" y="4514333"/>
                <a:ext cx="327992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zh-CN" altLang="en-US" sz="1600" b="1" dirty="0"/>
                  <a:t>̌</a:t>
                </a:r>
              </a:p>
            </p:txBody>
          </p:sp>
        </p:grpSp>
        <p:grpSp>
          <p:nvGrpSpPr>
            <p:cNvPr id="161" name="组合 160">
              <a:extLst>
                <a:ext uri="{FF2B5EF4-FFF2-40B4-BE49-F238E27FC236}">
                  <a16:creationId xmlns:a16="http://schemas.microsoft.com/office/drawing/2014/main" id="{D0F488AE-D06A-46B6-8317-5BF45F75AFD4}"/>
                </a:ext>
              </a:extLst>
            </p:cNvPr>
            <p:cNvGrpSpPr/>
            <p:nvPr/>
          </p:nvGrpSpPr>
          <p:grpSpPr>
            <a:xfrm>
              <a:off x="6233949" y="1886581"/>
              <a:ext cx="936000" cy="246221"/>
              <a:chOff x="9775134" y="4514333"/>
              <a:chExt cx="708847" cy="246221"/>
            </a:xfrm>
          </p:grpSpPr>
          <p:sp>
            <p:nvSpPr>
              <p:cNvPr id="175" name="文本框 174">
                <a:extLst>
                  <a:ext uri="{FF2B5EF4-FFF2-40B4-BE49-F238E27FC236}">
                    <a16:creationId xmlns:a16="http://schemas.microsoft.com/office/drawing/2014/main" id="{4C47BA27-4835-44B2-8FD8-84AE8AECFAF0}"/>
                  </a:ext>
                </a:extLst>
              </p:cNvPr>
              <p:cNvSpPr txBox="1"/>
              <p:nvPr/>
            </p:nvSpPr>
            <p:spPr>
              <a:xfrm>
                <a:off x="9775134" y="4565678"/>
                <a:ext cx="360000" cy="108000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3175">
                <a:solidFill>
                  <a:schemeClr val="accent2">
                    <a:lumMod val="75000"/>
                  </a:schemeClr>
                </a:solidFill>
              </a:ln>
            </p:spPr>
            <p:txBody>
              <a:bodyPr wrap="square" lIns="0" tIns="0" rIns="0" bIns="0" rtlCol="0" anchor="ctr" anchorCtr="1">
                <a:noAutofit/>
              </a:bodyPr>
              <a:lstStyle/>
              <a:p>
                <a:r>
                  <a:rPr lang="zh-CN" altLang="en-US" sz="900" b="1" dirty="0">
                    <a:solidFill>
                      <a:srgbClr val="0000CC"/>
                    </a:solidFill>
                  </a:rPr>
                  <a:t>扩展保留</a:t>
                </a:r>
              </a:p>
            </p:txBody>
          </p:sp>
          <p:sp>
            <p:nvSpPr>
              <p:cNvPr id="176" name="文本框 175">
                <a:extLst>
                  <a:ext uri="{FF2B5EF4-FFF2-40B4-BE49-F238E27FC236}">
                    <a16:creationId xmlns:a16="http://schemas.microsoft.com/office/drawing/2014/main" id="{D50CAB7F-F7F7-4173-A3D8-FADAA82FB62B}"/>
                  </a:ext>
                </a:extLst>
              </p:cNvPr>
              <p:cNvSpPr txBox="1"/>
              <p:nvPr/>
            </p:nvSpPr>
            <p:spPr>
              <a:xfrm>
                <a:off x="10155989" y="4514333"/>
                <a:ext cx="327992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zh-CN" altLang="en-US" sz="1600" b="1" dirty="0"/>
                  <a:t>̌</a:t>
                </a:r>
              </a:p>
            </p:txBody>
          </p:sp>
        </p:grpSp>
        <p:cxnSp>
          <p:nvCxnSpPr>
            <p:cNvPr id="166" name="直接连接符 165">
              <a:extLst>
                <a:ext uri="{FF2B5EF4-FFF2-40B4-BE49-F238E27FC236}">
                  <a16:creationId xmlns:a16="http://schemas.microsoft.com/office/drawing/2014/main" id="{830711B4-5867-492B-9349-CCF1FD771899}"/>
                </a:ext>
              </a:extLst>
            </p:cNvPr>
            <p:cNvCxnSpPr/>
            <p:nvPr/>
          </p:nvCxnSpPr>
          <p:spPr>
            <a:xfrm>
              <a:off x="3871347" y="2274449"/>
              <a:ext cx="287675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99" name="组合 298">
              <a:extLst>
                <a:ext uri="{FF2B5EF4-FFF2-40B4-BE49-F238E27FC236}">
                  <a16:creationId xmlns:a16="http://schemas.microsoft.com/office/drawing/2014/main" id="{ADAE56C1-B0C5-4836-849A-4323EE3EB5C1}"/>
                </a:ext>
              </a:extLst>
            </p:cNvPr>
            <p:cNvGrpSpPr/>
            <p:nvPr/>
          </p:nvGrpSpPr>
          <p:grpSpPr>
            <a:xfrm>
              <a:off x="4328703" y="2002452"/>
              <a:ext cx="2476167" cy="381570"/>
              <a:chOff x="4328703" y="2002452"/>
              <a:chExt cx="2476167" cy="381570"/>
            </a:xfrm>
          </p:grpSpPr>
          <p:grpSp>
            <p:nvGrpSpPr>
              <p:cNvPr id="211" name="组合 210">
                <a:extLst>
                  <a:ext uri="{FF2B5EF4-FFF2-40B4-BE49-F238E27FC236}">
                    <a16:creationId xmlns:a16="http://schemas.microsoft.com/office/drawing/2014/main" id="{AF4BC1B7-9465-4F7D-816E-82F2BA6BD8DC}"/>
                  </a:ext>
                </a:extLst>
              </p:cNvPr>
              <p:cNvGrpSpPr/>
              <p:nvPr/>
            </p:nvGrpSpPr>
            <p:grpSpPr>
              <a:xfrm>
                <a:off x="6230625" y="2002452"/>
                <a:ext cx="574245" cy="215444"/>
                <a:chOff x="6224626" y="2876730"/>
                <a:chExt cx="574245" cy="215444"/>
              </a:xfrm>
            </p:grpSpPr>
            <p:sp>
              <p:nvSpPr>
                <p:cNvPr id="167" name="文本框 166">
                  <a:extLst>
                    <a:ext uri="{FF2B5EF4-FFF2-40B4-BE49-F238E27FC236}">
                      <a16:creationId xmlns:a16="http://schemas.microsoft.com/office/drawing/2014/main" id="{FDF793D5-FC20-499D-B8C6-42CB4B749B42}"/>
                    </a:ext>
                  </a:extLst>
                </p:cNvPr>
                <p:cNvSpPr txBox="1"/>
                <p:nvPr/>
              </p:nvSpPr>
              <p:spPr>
                <a:xfrm>
                  <a:off x="6224626" y="2958791"/>
                  <a:ext cx="468000" cy="122726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 w="3175">
                  <a:solidFill>
                    <a:schemeClr val="accent2">
                      <a:lumMod val="75000"/>
                    </a:schemeClr>
                  </a:solidFill>
                </a:ln>
              </p:spPr>
              <p:txBody>
                <a:bodyPr wrap="square" lIns="0" tIns="0" rIns="0" bIns="0" rtlCol="0" anchor="ctr" anchorCtr="1">
                  <a:noAutofit/>
                </a:bodyPr>
                <a:lstStyle/>
                <a:p>
                  <a:r>
                    <a:rPr lang="zh-CN" altLang="en-US" sz="900" b="1" dirty="0">
                      <a:solidFill>
                        <a:schemeClr val="bg1">
                          <a:lumMod val="50000"/>
                        </a:schemeClr>
                      </a:solidFill>
                    </a:rPr>
                    <a:t>三次审批</a:t>
                  </a:r>
                </a:p>
              </p:txBody>
            </p:sp>
            <p:sp>
              <p:nvSpPr>
                <p:cNvPr id="207" name="文本框 206">
                  <a:extLst>
                    <a:ext uri="{FF2B5EF4-FFF2-40B4-BE49-F238E27FC236}">
                      <a16:creationId xmlns:a16="http://schemas.microsoft.com/office/drawing/2014/main" id="{B9C8083A-EEA1-4635-BFCB-02BCBB6FA968}"/>
                    </a:ext>
                  </a:extLst>
                </p:cNvPr>
                <p:cNvSpPr txBox="1"/>
                <p:nvPr/>
              </p:nvSpPr>
              <p:spPr>
                <a:xfrm>
                  <a:off x="6668299" y="2876730"/>
                  <a:ext cx="130572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noAutofit/>
                </a:bodyPr>
                <a:lstStyle/>
                <a:p>
                  <a:r>
                    <a:rPr lang="en-US" altLang="zh-CN" sz="900" dirty="0">
                      <a:solidFill>
                        <a:schemeClr val="bg1">
                          <a:lumMod val="50000"/>
                        </a:schemeClr>
                      </a:solidFill>
                    </a:rPr>
                    <a:t>x</a:t>
                  </a:r>
                  <a:endParaRPr lang="zh-CN" altLang="en-US" sz="900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212" name="组合 211">
                <a:extLst>
                  <a:ext uri="{FF2B5EF4-FFF2-40B4-BE49-F238E27FC236}">
                    <a16:creationId xmlns:a16="http://schemas.microsoft.com/office/drawing/2014/main" id="{37B3B3FF-108B-421F-8877-95A195ECAAA6}"/>
                  </a:ext>
                </a:extLst>
              </p:cNvPr>
              <p:cNvGrpSpPr/>
              <p:nvPr/>
            </p:nvGrpSpPr>
            <p:grpSpPr>
              <a:xfrm>
                <a:off x="5740001" y="2002452"/>
                <a:ext cx="570821" cy="215444"/>
                <a:chOff x="5683202" y="2876730"/>
                <a:chExt cx="570821" cy="215444"/>
              </a:xfrm>
            </p:grpSpPr>
            <p:sp>
              <p:nvSpPr>
                <p:cNvPr id="169" name="文本框 168">
                  <a:extLst>
                    <a:ext uri="{FF2B5EF4-FFF2-40B4-BE49-F238E27FC236}">
                      <a16:creationId xmlns:a16="http://schemas.microsoft.com/office/drawing/2014/main" id="{8AEFCC79-08B6-4715-8B03-424CCF5CEF54}"/>
                    </a:ext>
                  </a:extLst>
                </p:cNvPr>
                <p:cNvSpPr txBox="1"/>
                <p:nvPr/>
              </p:nvSpPr>
              <p:spPr>
                <a:xfrm>
                  <a:off x="5683202" y="2958791"/>
                  <a:ext cx="468000" cy="122726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 w="3175">
                  <a:solidFill>
                    <a:schemeClr val="accent2">
                      <a:lumMod val="75000"/>
                    </a:schemeClr>
                  </a:solidFill>
                </a:ln>
              </p:spPr>
              <p:txBody>
                <a:bodyPr wrap="square" lIns="0" tIns="0" rIns="0" bIns="0" rtlCol="0" anchor="ctr" anchorCtr="1">
                  <a:noAutofit/>
                </a:bodyPr>
                <a:lstStyle/>
                <a:p>
                  <a:r>
                    <a:rPr lang="zh-CN" altLang="en-US" sz="900" b="1" dirty="0">
                      <a:solidFill>
                        <a:schemeClr val="bg1">
                          <a:lumMod val="50000"/>
                        </a:schemeClr>
                      </a:solidFill>
                    </a:rPr>
                    <a:t>二次审批</a:t>
                  </a:r>
                </a:p>
              </p:txBody>
            </p:sp>
            <p:sp>
              <p:nvSpPr>
                <p:cNvPr id="208" name="文本框 207">
                  <a:extLst>
                    <a:ext uri="{FF2B5EF4-FFF2-40B4-BE49-F238E27FC236}">
                      <a16:creationId xmlns:a16="http://schemas.microsoft.com/office/drawing/2014/main" id="{3056DCC1-998B-4A2A-B1FA-B84DD8B8D9DC}"/>
                    </a:ext>
                  </a:extLst>
                </p:cNvPr>
                <p:cNvSpPr txBox="1"/>
                <p:nvPr/>
              </p:nvSpPr>
              <p:spPr>
                <a:xfrm>
                  <a:off x="6123451" y="2876730"/>
                  <a:ext cx="130572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noAutofit/>
                </a:bodyPr>
                <a:lstStyle/>
                <a:p>
                  <a:r>
                    <a:rPr lang="en-US" altLang="zh-CN" sz="900" dirty="0">
                      <a:solidFill>
                        <a:schemeClr val="bg1">
                          <a:lumMod val="50000"/>
                        </a:schemeClr>
                      </a:solidFill>
                    </a:rPr>
                    <a:t>x</a:t>
                  </a:r>
                  <a:endParaRPr lang="zh-CN" altLang="en-US" sz="900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296" name="组合 295">
                <a:extLst>
                  <a:ext uri="{FF2B5EF4-FFF2-40B4-BE49-F238E27FC236}">
                    <a16:creationId xmlns:a16="http://schemas.microsoft.com/office/drawing/2014/main" id="{82294D2E-D655-4192-B1D6-0CD735AC7015}"/>
                  </a:ext>
                </a:extLst>
              </p:cNvPr>
              <p:cNvGrpSpPr/>
              <p:nvPr/>
            </p:nvGrpSpPr>
            <p:grpSpPr>
              <a:xfrm>
                <a:off x="5249377" y="2008233"/>
                <a:ext cx="578551" cy="215444"/>
                <a:chOff x="5147777" y="3268073"/>
                <a:chExt cx="578551" cy="215444"/>
              </a:xfrm>
            </p:grpSpPr>
            <p:sp>
              <p:nvSpPr>
                <p:cNvPr id="171" name="文本框 170">
                  <a:extLst>
                    <a:ext uri="{FF2B5EF4-FFF2-40B4-BE49-F238E27FC236}">
                      <a16:creationId xmlns:a16="http://schemas.microsoft.com/office/drawing/2014/main" id="{A433E6BA-8C60-4930-9168-C173089B6180}"/>
                    </a:ext>
                  </a:extLst>
                </p:cNvPr>
                <p:cNvSpPr txBox="1"/>
                <p:nvPr/>
              </p:nvSpPr>
              <p:spPr>
                <a:xfrm>
                  <a:off x="5147777" y="3344353"/>
                  <a:ext cx="468000" cy="122726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 w="3175">
                  <a:solidFill>
                    <a:schemeClr val="accent2">
                      <a:lumMod val="75000"/>
                    </a:schemeClr>
                  </a:solidFill>
                </a:ln>
              </p:spPr>
              <p:txBody>
                <a:bodyPr wrap="square" lIns="0" tIns="0" rIns="0" bIns="0" rtlCol="0" anchor="ctr" anchorCtr="1">
                  <a:noAutofit/>
                </a:bodyPr>
                <a:lstStyle/>
                <a:p>
                  <a:r>
                    <a:rPr lang="zh-CN" altLang="en-US" sz="900" b="1" dirty="0">
                      <a:solidFill>
                        <a:schemeClr val="bg1">
                          <a:lumMod val="50000"/>
                        </a:schemeClr>
                      </a:solidFill>
                    </a:rPr>
                    <a:t>一次审批</a:t>
                  </a:r>
                </a:p>
              </p:txBody>
            </p:sp>
            <p:sp>
              <p:nvSpPr>
                <p:cNvPr id="209" name="文本框 208">
                  <a:extLst>
                    <a:ext uri="{FF2B5EF4-FFF2-40B4-BE49-F238E27FC236}">
                      <a16:creationId xmlns:a16="http://schemas.microsoft.com/office/drawing/2014/main" id="{40F531EB-D02F-4EDD-BE5E-1F0471B7A95B}"/>
                    </a:ext>
                  </a:extLst>
                </p:cNvPr>
                <p:cNvSpPr txBox="1"/>
                <p:nvPr/>
              </p:nvSpPr>
              <p:spPr>
                <a:xfrm>
                  <a:off x="5580177" y="3268073"/>
                  <a:ext cx="146151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noAutofit/>
                </a:bodyPr>
                <a:lstStyle/>
                <a:p>
                  <a:r>
                    <a:rPr lang="en-US" altLang="zh-CN" sz="900" dirty="0">
                      <a:solidFill>
                        <a:schemeClr val="bg1">
                          <a:lumMod val="50000"/>
                        </a:schemeClr>
                      </a:solidFill>
                    </a:rPr>
                    <a:t>x</a:t>
                  </a:r>
                  <a:endParaRPr lang="zh-CN" altLang="en-US" sz="900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297" name="组合 296">
                <a:extLst>
                  <a:ext uri="{FF2B5EF4-FFF2-40B4-BE49-F238E27FC236}">
                    <a16:creationId xmlns:a16="http://schemas.microsoft.com/office/drawing/2014/main" id="{C02B65BF-35BB-4480-A0C0-BB8685D6F52B}"/>
                  </a:ext>
                </a:extLst>
              </p:cNvPr>
              <p:cNvGrpSpPr/>
              <p:nvPr/>
            </p:nvGrpSpPr>
            <p:grpSpPr>
              <a:xfrm>
                <a:off x="5175243" y="2008233"/>
                <a:ext cx="1437204" cy="375789"/>
                <a:chOff x="5175243" y="3268073"/>
                <a:chExt cx="1437204" cy="375789"/>
              </a:xfrm>
            </p:grpSpPr>
            <p:sp>
              <p:nvSpPr>
                <p:cNvPr id="173" name="文本框 172">
                  <a:extLst>
                    <a:ext uri="{FF2B5EF4-FFF2-40B4-BE49-F238E27FC236}">
                      <a16:creationId xmlns:a16="http://schemas.microsoft.com/office/drawing/2014/main" id="{B5443A84-1A91-47CA-AE71-866A411CA696}"/>
                    </a:ext>
                  </a:extLst>
                </p:cNvPr>
                <p:cNvSpPr txBox="1"/>
                <p:nvPr/>
              </p:nvSpPr>
              <p:spPr>
                <a:xfrm>
                  <a:off x="5206193" y="3521136"/>
                  <a:ext cx="468000" cy="122726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 w="3175">
                  <a:solidFill>
                    <a:schemeClr val="accent2">
                      <a:lumMod val="75000"/>
                    </a:schemeClr>
                  </a:solidFill>
                </a:ln>
              </p:spPr>
              <p:txBody>
                <a:bodyPr wrap="square" lIns="0" tIns="0" rIns="0" bIns="0" rtlCol="0" anchor="ctr" anchorCtr="1">
                  <a:noAutofit/>
                </a:bodyPr>
                <a:lstStyle/>
                <a:p>
                  <a:r>
                    <a:rPr lang="zh-CN" altLang="en-US" sz="900" b="1" dirty="0">
                      <a:solidFill>
                        <a:schemeClr val="bg1">
                          <a:lumMod val="50000"/>
                        </a:schemeClr>
                      </a:solidFill>
                    </a:rPr>
                    <a:t>变更</a:t>
                  </a:r>
                </a:p>
              </p:txBody>
            </p:sp>
            <p:sp>
              <p:nvSpPr>
                <p:cNvPr id="210" name="文本框 209">
                  <a:extLst>
                    <a:ext uri="{FF2B5EF4-FFF2-40B4-BE49-F238E27FC236}">
                      <a16:creationId xmlns:a16="http://schemas.microsoft.com/office/drawing/2014/main" id="{ADBA2B74-53F3-436D-A62E-F787671206CE}"/>
                    </a:ext>
                  </a:extLst>
                </p:cNvPr>
                <p:cNvSpPr txBox="1"/>
                <p:nvPr/>
              </p:nvSpPr>
              <p:spPr>
                <a:xfrm>
                  <a:off x="5175243" y="3268073"/>
                  <a:ext cx="153522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noAutofit/>
                </a:bodyPr>
                <a:lstStyle/>
                <a:p>
                  <a:r>
                    <a:rPr lang="en-US" altLang="zh-CN" sz="900" dirty="0">
                      <a:solidFill>
                        <a:schemeClr val="bg1">
                          <a:lumMod val="50000"/>
                        </a:schemeClr>
                      </a:solidFill>
                    </a:rPr>
                    <a:t>x</a:t>
                  </a:r>
                  <a:endParaRPr lang="zh-CN" altLang="en-US" sz="900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443" name="文本框 442">
                  <a:extLst>
                    <a:ext uri="{FF2B5EF4-FFF2-40B4-BE49-F238E27FC236}">
                      <a16:creationId xmlns:a16="http://schemas.microsoft.com/office/drawing/2014/main" id="{CF7AFB71-CEE3-41E4-8A47-88FC32A4F2E3}"/>
                    </a:ext>
                  </a:extLst>
                </p:cNvPr>
                <p:cNvSpPr txBox="1"/>
                <p:nvPr/>
              </p:nvSpPr>
              <p:spPr>
                <a:xfrm>
                  <a:off x="5688102" y="3512423"/>
                  <a:ext cx="468000" cy="122726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 w="3175">
                  <a:solidFill>
                    <a:schemeClr val="accent2">
                      <a:lumMod val="75000"/>
                    </a:schemeClr>
                  </a:solidFill>
                </a:ln>
              </p:spPr>
              <p:txBody>
                <a:bodyPr wrap="square" lIns="0" tIns="0" rIns="0" bIns="0" rtlCol="0" anchor="ctr" anchorCtr="1">
                  <a:noAutofit/>
                </a:bodyPr>
                <a:lstStyle/>
                <a:p>
                  <a:r>
                    <a:rPr lang="zh-CN" altLang="en-US" sz="900" b="1" dirty="0">
                      <a:solidFill>
                        <a:schemeClr val="bg1">
                          <a:lumMod val="50000"/>
                        </a:schemeClr>
                      </a:solidFill>
                    </a:rPr>
                    <a:t>变更</a:t>
                  </a:r>
                </a:p>
              </p:txBody>
            </p:sp>
            <p:sp>
              <p:nvSpPr>
                <p:cNvPr id="445" name="文本框 444">
                  <a:extLst>
                    <a:ext uri="{FF2B5EF4-FFF2-40B4-BE49-F238E27FC236}">
                      <a16:creationId xmlns:a16="http://schemas.microsoft.com/office/drawing/2014/main" id="{D71AB44D-B243-4E47-A9DD-F41067955809}"/>
                    </a:ext>
                  </a:extLst>
                </p:cNvPr>
                <p:cNvSpPr txBox="1"/>
                <p:nvPr/>
              </p:nvSpPr>
              <p:spPr>
                <a:xfrm>
                  <a:off x="6144447" y="3513294"/>
                  <a:ext cx="468000" cy="122726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 w="3175">
                  <a:solidFill>
                    <a:schemeClr val="accent2">
                      <a:lumMod val="75000"/>
                    </a:schemeClr>
                  </a:solidFill>
                </a:ln>
              </p:spPr>
              <p:txBody>
                <a:bodyPr wrap="square" lIns="0" tIns="0" rIns="0" bIns="0" rtlCol="0" anchor="ctr" anchorCtr="1">
                  <a:noAutofit/>
                </a:bodyPr>
                <a:lstStyle/>
                <a:p>
                  <a:r>
                    <a:rPr lang="zh-CN" altLang="en-US" sz="900" b="1" dirty="0">
                      <a:solidFill>
                        <a:schemeClr val="bg1">
                          <a:lumMod val="50000"/>
                        </a:schemeClr>
                      </a:solidFill>
                    </a:rPr>
                    <a:t>变更</a:t>
                  </a:r>
                </a:p>
              </p:txBody>
            </p:sp>
          </p:grpSp>
          <p:grpSp>
            <p:nvGrpSpPr>
              <p:cNvPr id="298" name="组合 297">
                <a:extLst>
                  <a:ext uri="{FF2B5EF4-FFF2-40B4-BE49-F238E27FC236}">
                    <a16:creationId xmlns:a16="http://schemas.microsoft.com/office/drawing/2014/main" id="{4FDD57ED-AA9B-4B5B-9883-34D11D0C4985}"/>
                  </a:ext>
                </a:extLst>
              </p:cNvPr>
              <p:cNvGrpSpPr/>
              <p:nvPr/>
            </p:nvGrpSpPr>
            <p:grpSpPr>
              <a:xfrm>
                <a:off x="4328703" y="2003980"/>
                <a:ext cx="479156" cy="215904"/>
                <a:chOff x="4328703" y="3263820"/>
                <a:chExt cx="479156" cy="215904"/>
              </a:xfrm>
            </p:grpSpPr>
            <p:sp>
              <p:nvSpPr>
                <p:cNvPr id="195" name="文本框 194">
                  <a:extLst>
                    <a:ext uri="{FF2B5EF4-FFF2-40B4-BE49-F238E27FC236}">
                      <a16:creationId xmlns:a16="http://schemas.microsoft.com/office/drawing/2014/main" id="{74C435BD-0CC0-4DE1-9D96-C48F2A2925FF}"/>
                    </a:ext>
                  </a:extLst>
                </p:cNvPr>
                <p:cNvSpPr txBox="1"/>
                <p:nvPr/>
              </p:nvSpPr>
              <p:spPr>
                <a:xfrm>
                  <a:off x="4328703" y="3335724"/>
                  <a:ext cx="360000" cy="144000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txBody>
                <a:bodyPr wrap="square" lIns="0" tIns="0" rIns="0" bIns="0" rtlCol="0" anchor="ctr" anchorCtr="1">
                  <a:noAutofit/>
                </a:bodyPr>
                <a:lstStyle/>
                <a:p>
                  <a:r>
                    <a:rPr lang="zh-CN" altLang="en-US" sz="900" b="1" dirty="0">
                      <a:solidFill>
                        <a:schemeClr val="bg1">
                          <a:lumMod val="50000"/>
                        </a:schemeClr>
                      </a:solidFill>
                    </a:rPr>
                    <a:t>审批权</a:t>
                  </a:r>
                </a:p>
              </p:txBody>
            </p:sp>
            <p:sp>
              <p:nvSpPr>
                <p:cNvPr id="215" name="文本框 214">
                  <a:extLst>
                    <a:ext uri="{FF2B5EF4-FFF2-40B4-BE49-F238E27FC236}">
                      <a16:creationId xmlns:a16="http://schemas.microsoft.com/office/drawing/2014/main" id="{7D98E9D0-4B2E-471B-966C-584531F82D0B}"/>
                    </a:ext>
                  </a:extLst>
                </p:cNvPr>
                <p:cNvSpPr txBox="1"/>
                <p:nvPr/>
              </p:nvSpPr>
              <p:spPr>
                <a:xfrm>
                  <a:off x="4654335" y="3263820"/>
                  <a:ext cx="153524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noAutofit/>
                </a:bodyPr>
                <a:lstStyle/>
                <a:p>
                  <a:r>
                    <a:rPr lang="en-US" altLang="zh-CN" sz="900" dirty="0">
                      <a:solidFill>
                        <a:schemeClr val="bg1">
                          <a:lumMod val="50000"/>
                        </a:schemeClr>
                      </a:solidFill>
                    </a:rPr>
                    <a:t>x</a:t>
                  </a:r>
                  <a:endParaRPr lang="zh-CN" altLang="en-US" sz="900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p:grpSp>
        </p:grpSp>
      </p:grpSp>
      <p:sp>
        <p:nvSpPr>
          <p:cNvPr id="219" name="文本框 218">
            <a:extLst>
              <a:ext uri="{FF2B5EF4-FFF2-40B4-BE49-F238E27FC236}">
                <a16:creationId xmlns:a16="http://schemas.microsoft.com/office/drawing/2014/main" id="{CAA22136-EC07-46C8-A029-4ED6E0266832}"/>
              </a:ext>
            </a:extLst>
          </p:cNvPr>
          <p:cNvSpPr txBox="1"/>
          <p:nvPr/>
        </p:nvSpPr>
        <p:spPr>
          <a:xfrm>
            <a:off x="5213192" y="2816582"/>
            <a:ext cx="396000" cy="180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 lIns="0" tIns="0" rIns="0" bIns="0" rtlCol="0">
            <a:noAutofit/>
          </a:bodyPr>
          <a:lstStyle/>
          <a:p>
            <a:r>
              <a:rPr lang="zh-CN" altLang="en-US" sz="1000" b="1" dirty="0"/>
              <a:t>冯小刚</a:t>
            </a:r>
          </a:p>
        </p:txBody>
      </p:sp>
      <p:grpSp>
        <p:nvGrpSpPr>
          <p:cNvPr id="222" name="组合 221">
            <a:extLst>
              <a:ext uri="{FF2B5EF4-FFF2-40B4-BE49-F238E27FC236}">
                <a16:creationId xmlns:a16="http://schemas.microsoft.com/office/drawing/2014/main" id="{E9DC3095-C2DA-43F5-B412-5613461F50E9}"/>
              </a:ext>
            </a:extLst>
          </p:cNvPr>
          <p:cNvGrpSpPr/>
          <p:nvPr/>
        </p:nvGrpSpPr>
        <p:grpSpPr>
          <a:xfrm>
            <a:off x="5649383" y="3246847"/>
            <a:ext cx="474254" cy="208250"/>
            <a:chOff x="9775134" y="4501428"/>
            <a:chExt cx="474254" cy="208250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266" name="文本框 265">
              <a:extLst>
                <a:ext uri="{FF2B5EF4-FFF2-40B4-BE49-F238E27FC236}">
                  <a16:creationId xmlns:a16="http://schemas.microsoft.com/office/drawing/2014/main" id="{74CE7A60-FB27-464F-B65C-C719F2CA60B3}"/>
                </a:ext>
              </a:extLst>
            </p:cNvPr>
            <p:cNvSpPr txBox="1"/>
            <p:nvPr/>
          </p:nvSpPr>
          <p:spPr>
            <a:xfrm>
              <a:off x="9775134" y="4565678"/>
              <a:ext cx="360000" cy="144000"/>
            </a:xfrm>
            <a:prstGeom prst="rect">
              <a:avLst/>
            </a:prstGeom>
            <a:grpFill/>
            <a:ln>
              <a:solidFill>
                <a:schemeClr val="accent2">
                  <a:lumMod val="75000"/>
                </a:schemeClr>
              </a:solidFill>
            </a:ln>
          </p:spPr>
          <p:txBody>
            <a:bodyPr wrap="square" lIns="0" tIns="0" rIns="0" bIns="0" rtlCol="0" anchor="ctr" anchorCtr="1">
              <a:noAutofit/>
            </a:bodyPr>
            <a:lstStyle/>
            <a:p>
              <a:r>
                <a:rPr lang="zh-CN" altLang="en-US" sz="900" b="1" dirty="0"/>
                <a:t>审批权</a:t>
              </a:r>
            </a:p>
          </p:txBody>
        </p:sp>
        <p:sp>
          <p:nvSpPr>
            <p:cNvPr id="267" name="文本框 266">
              <a:extLst>
                <a:ext uri="{FF2B5EF4-FFF2-40B4-BE49-F238E27FC236}">
                  <a16:creationId xmlns:a16="http://schemas.microsoft.com/office/drawing/2014/main" id="{47A9C7F5-D8F4-41CA-BF33-06FF5D549B9B}"/>
                </a:ext>
              </a:extLst>
            </p:cNvPr>
            <p:cNvSpPr txBox="1"/>
            <p:nvPr/>
          </p:nvSpPr>
          <p:spPr>
            <a:xfrm>
              <a:off x="10165655" y="4501428"/>
              <a:ext cx="83733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zh-CN" altLang="en-US" sz="1200" b="1" dirty="0"/>
                <a:t>̌</a:t>
              </a:r>
            </a:p>
          </p:txBody>
        </p:sp>
      </p:grpSp>
      <p:grpSp>
        <p:nvGrpSpPr>
          <p:cNvPr id="233" name="组合 232">
            <a:extLst>
              <a:ext uri="{FF2B5EF4-FFF2-40B4-BE49-F238E27FC236}">
                <a16:creationId xmlns:a16="http://schemas.microsoft.com/office/drawing/2014/main" id="{499BEE61-C621-4242-BDFF-A1B4F4C5EC0A}"/>
              </a:ext>
            </a:extLst>
          </p:cNvPr>
          <p:cNvGrpSpPr/>
          <p:nvPr/>
        </p:nvGrpSpPr>
        <p:grpSpPr>
          <a:xfrm>
            <a:off x="6049443" y="3254221"/>
            <a:ext cx="850001" cy="244820"/>
            <a:chOff x="9775134" y="4507983"/>
            <a:chExt cx="737852" cy="215444"/>
          </a:xfrm>
        </p:grpSpPr>
        <p:sp>
          <p:nvSpPr>
            <p:cNvPr id="244" name="文本框 243">
              <a:extLst>
                <a:ext uri="{FF2B5EF4-FFF2-40B4-BE49-F238E27FC236}">
                  <a16:creationId xmlns:a16="http://schemas.microsoft.com/office/drawing/2014/main" id="{4ABB6770-9E53-43BB-A420-7F1FD805F48D}"/>
                </a:ext>
              </a:extLst>
            </p:cNvPr>
            <p:cNvSpPr txBox="1"/>
            <p:nvPr/>
          </p:nvSpPr>
          <p:spPr>
            <a:xfrm>
              <a:off x="9775134" y="4565678"/>
              <a:ext cx="406251" cy="108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175">
              <a:solidFill>
                <a:schemeClr val="accent2">
                  <a:lumMod val="75000"/>
                </a:schemeClr>
              </a:solidFill>
            </a:ln>
          </p:spPr>
          <p:txBody>
            <a:bodyPr wrap="square" lIns="0" tIns="0" rIns="0" bIns="0" rtlCol="0" anchor="ctr" anchorCtr="1">
              <a:noAutofit/>
            </a:bodyPr>
            <a:lstStyle/>
            <a:p>
              <a:r>
                <a:rPr lang="zh-CN" altLang="en-US" sz="900" b="1" dirty="0"/>
                <a:t>变更</a:t>
              </a:r>
            </a:p>
          </p:txBody>
        </p:sp>
        <p:sp>
          <p:nvSpPr>
            <p:cNvPr id="245" name="文本框 244">
              <a:extLst>
                <a:ext uri="{FF2B5EF4-FFF2-40B4-BE49-F238E27FC236}">
                  <a16:creationId xmlns:a16="http://schemas.microsoft.com/office/drawing/2014/main" id="{DFE5BE02-5008-4386-BB8A-B35ADE457818}"/>
                </a:ext>
              </a:extLst>
            </p:cNvPr>
            <p:cNvSpPr txBox="1"/>
            <p:nvPr/>
          </p:nvSpPr>
          <p:spPr>
            <a:xfrm>
              <a:off x="10184994" y="4507983"/>
              <a:ext cx="327992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zh-CN" altLang="en-US" sz="1400" b="1" dirty="0"/>
                <a:t>̌</a:t>
              </a:r>
            </a:p>
          </p:txBody>
        </p:sp>
      </p:grpSp>
      <p:grpSp>
        <p:nvGrpSpPr>
          <p:cNvPr id="234" name="组合 233">
            <a:extLst>
              <a:ext uri="{FF2B5EF4-FFF2-40B4-BE49-F238E27FC236}">
                <a16:creationId xmlns:a16="http://schemas.microsoft.com/office/drawing/2014/main" id="{AF70E247-7A2B-4CFE-913A-4A0F9D24EA55}"/>
              </a:ext>
            </a:extLst>
          </p:cNvPr>
          <p:cNvGrpSpPr/>
          <p:nvPr/>
        </p:nvGrpSpPr>
        <p:grpSpPr>
          <a:xfrm>
            <a:off x="6550257" y="3254221"/>
            <a:ext cx="875404" cy="244820"/>
            <a:chOff x="9775134" y="4507983"/>
            <a:chExt cx="759901" cy="215444"/>
          </a:xfrm>
        </p:grpSpPr>
        <p:sp>
          <p:nvSpPr>
            <p:cNvPr id="242" name="文本框 241">
              <a:extLst>
                <a:ext uri="{FF2B5EF4-FFF2-40B4-BE49-F238E27FC236}">
                  <a16:creationId xmlns:a16="http://schemas.microsoft.com/office/drawing/2014/main" id="{CAEAE2C8-730E-4520-966D-1F75B107C568}"/>
                </a:ext>
              </a:extLst>
            </p:cNvPr>
            <p:cNvSpPr txBox="1"/>
            <p:nvPr/>
          </p:nvSpPr>
          <p:spPr>
            <a:xfrm>
              <a:off x="9775134" y="4565678"/>
              <a:ext cx="406251" cy="108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175">
              <a:solidFill>
                <a:schemeClr val="accent2">
                  <a:lumMod val="75000"/>
                </a:schemeClr>
              </a:solidFill>
            </a:ln>
          </p:spPr>
          <p:txBody>
            <a:bodyPr wrap="square" lIns="0" tIns="0" rIns="0" bIns="0" rtlCol="0" anchor="ctr" anchorCtr="1">
              <a:noAutofit/>
            </a:bodyPr>
            <a:lstStyle/>
            <a:p>
              <a:r>
                <a:rPr lang="zh-CN" altLang="en-US" sz="900" b="1" dirty="0"/>
                <a:t>一次审批</a:t>
              </a:r>
            </a:p>
          </p:txBody>
        </p:sp>
        <p:sp>
          <p:nvSpPr>
            <p:cNvPr id="243" name="文本框 242">
              <a:extLst>
                <a:ext uri="{FF2B5EF4-FFF2-40B4-BE49-F238E27FC236}">
                  <a16:creationId xmlns:a16="http://schemas.microsoft.com/office/drawing/2014/main" id="{18728419-F1BC-4ECB-8CB5-8BD603AE60C6}"/>
                </a:ext>
              </a:extLst>
            </p:cNvPr>
            <p:cNvSpPr txBox="1"/>
            <p:nvPr/>
          </p:nvSpPr>
          <p:spPr>
            <a:xfrm>
              <a:off x="10207043" y="4507983"/>
              <a:ext cx="327992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zh-CN" altLang="en-US" sz="1400" b="1" dirty="0"/>
                <a:t>̌</a:t>
              </a:r>
            </a:p>
          </p:txBody>
        </p:sp>
      </p:grpSp>
      <p:grpSp>
        <p:nvGrpSpPr>
          <p:cNvPr id="295" name="组合 294">
            <a:extLst>
              <a:ext uri="{FF2B5EF4-FFF2-40B4-BE49-F238E27FC236}">
                <a16:creationId xmlns:a16="http://schemas.microsoft.com/office/drawing/2014/main" id="{7B390241-4285-4F37-BA37-A8904B31FCB0}"/>
              </a:ext>
            </a:extLst>
          </p:cNvPr>
          <p:cNvGrpSpPr/>
          <p:nvPr/>
        </p:nvGrpSpPr>
        <p:grpSpPr>
          <a:xfrm>
            <a:off x="7056121" y="3254221"/>
            <a:ext cx="875404" cy="244820"/>
            <a:chOff x="5684804" y="3481906"/>
            <a:chExt cx="875404" cy="244820"/>
          </a:xfrm>
        </p:grpSpPr>
        <p:sp>
          <p:nvSpPr>
            <p:cNvPr id="240" name="文本框 239">
              <a:extLst>
                <a:ext uri="{FF2B5EF4-FFF2-40B4-BE49-F238E27FC236}">
                  <a16:creationId xmlns:a16="http://schemas.microsoft.com/office/drawing/2014/main" id="{40E4DDE8-A8D7-4BD3-BE73-1410F85686F5}"/>
                </a:ext>
              </a:extLst>
            </p:cNvPr>
            <p:cNvSpPr txBox="1"/>
            <p:nvPr/>
          </p:nvSpPr>
          <p:spPr>
            <a:xfrm>
              <a:off x="5684804" y="3547468"/>
              <a:ext cx="468000" cy="122726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175">
              <a:solidFill>
                <a:schemeClr val="accent2">
                  <a:lumMod val="75000"/>
                </a:schemeClr>
              </a:solidFill>
            </a:ln>
          </p:spPr>
          <p:txBody>
            <a:bodyPr wrap="square" lIns="0" tIns="0" rIns="0" bIns="0" rtlCol="0" anchor="ctr" anchorCtr="1">
              <a:noAutofit/>
            </a:bodyPr>
            <a:lstStyle/>
            <a:p>
              <a:r>
                <a:rPr lang="zh-CN" altLang="en-US" sz="900" b="1" dirty="0"/>
                <a:t>二次审批</a:t>
              </a:r>
            </a:p>
          </p:txBody>
        </p:sp>
        <p:sp>
          <p:nvSpPr>
            <p:cNvPr id="241" name="文本框 240">
              <a:extLst>
                <a:ext uri="{FF2B5EF4-FFF2-40B4-BE49-F238E27FC236}">
                  <a16:creationId xmlns:a16="http://schemas.microsoft.com/office/drawing/2014/main" id="{9AF10FC6-65D4-41C7-8883-AF3CC68F2B4A}"/>
                </a:ext>
              </a:extLst>
            </p:cNvPr>
            <p:cNvSpPr txBox="1"/>
            <p:nvPr/>
          </p:nvSpPr>
          <p:spPr>
            <a:xfrm>
              <a:off x="6182362" y="3481906"/>
              <a:ext cx="377846" cy="24482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zh-CN" altLang="en-US" sz="1400" b="1" dirty="0"/>
                <a:t>̌</a:t>
              </a:r>
            </a:p>
          </p:txBody>
        </p:sp>
      </p:grpSp>
      <p:grpSp>
        <p:nvGrpSpPr>
          <p:cNvPr id="294" name="组合 293">
            <a:extLst>
              <a:ext uri="{FF2B5EF4-FFF2-40B4-BE49-F238E27FC236}">
                <a16:creationId xmlns:a16="http://schemas.microsoft.com/office/drawing/2014/main" id="{C7BCB7AD-31FA-4246-A5BF-9C77B4B989AC}"/>
              </a:ext>
            </a:extLst>
          </p:cNvPr>
          <p:cNvGrpSpPr/>
          <p:nvPr/>
        </p:nvGrpSpPr>
        <p:grpSpPr>
          <a:xfrm>
            <a:off x="7546745" y="3264381"/>
            <a:ext cx="819524" cy="178128"/>
            <a:chOff x="6226228" y="3492066"/>
            <a:chExt cx="819524" cy="178128"/>
          </a:xfrm>
        </p:grpSpPr>
        <p:sp>
          <p:nvSpPr>
            <p:cNvPr id="238" name="文本框 237">
              <a:extLst>
                <a:ext uri="{FF2B5EF4-FFF2-40B4-BE49-F238E27FC236}">
                  <a16:creationId xmlns:a16="http://schemas.microsoft.com/office/drawing/2014/main" id="{1E5B4EC2-0078-4AEE-8B78-E3A45ED0232E}"/>
                </a:ext>
              </a:extLst>
            </p:cNvPr>
            <p:cNvSpPr txBox="1"/>
            <p:nvPr/>
          </p:nvSpPr>
          <p:spPr>
            <a:xfrm>
              <a:off x="6226228" y="3547468"/>
              <a:ext cx="468000" cy="122726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175">
              <a:solidFill>
                <a:schemeClr val="accent2">
                  <a:lumMod val="75000"/>
                </a:schemeClr>
              </a:solidFill>
            </a:ln>
          </p:spPr>
          <p:txBody>
            <a:bodyPr wrap="square" lIns="0" tIns="0" rIns="0" bIns="0" rtlCol="0" anchor="ctr" anchorCtr="1">
              <a:noAutofit/>
            </a:bodyPr>
            <a:lstStyle/>
            <a:p>
              <a:r>
                <a:rPr lang="zh-CN" altLang="en-US" sz="900" b="1" dirty="0">
                  <a:solidFill>
                    <a:schemeClr val="bg1">
                      <a:lumMod val="50000"/>
                    </a:schemeClr>
                  </a:solidFill>
                </a:rPr>
                <a:t>三次审批</a:t>
              </a:r>
            </a:p>
          </p:txBody>
        </p:sp>
        <p:sp>
          <p:nvSpPr>
            <p:cNvPr id="239" name="文本框 238">
              <a:extLst>
                <a:ext uri="{FF2B5EF4-FFF2-40B4-BE49-F238E27FC236}">
                  <a16:creationId xmlns:a16="http://schemas.microsoft.com/office/drawing/2014/main" id="{435EF189-628A-43AF-B572-384C2468262E}"/>
                </a:ext>
              </a:extLst>
            </p:cNvPr>
            <p:cNvSpPr txBox="1"/>
            <p:nvPr/>
          </p:nvSpPr>
          <p:spPr>
            <a:xfrm>
              <a:off x="6667906" y="3492066"/>
              <a:ext cx="377846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zh-CN" sz="700" b="1" dirty="0">
                  <a:solidFill>
                    <a:schemeClr val="bg1">
                      <a:lumMod val="50000"/>
                    </a:schemeClr>
                  </a:solidFill>
                </a:rPr>
                <a:t>X</a:t>
              </a:r>
              <a:endParaRPr lang="zh-CN" altLang="en-US" sz="700" b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cxnSp>
        <p:nvCxnSpPr>
          <p:cNvPr id="237" name="直接连接符 236">
            <a:extLst>
              <a:ext uri="{FF2B5EF4-FFF2-40B4-BE49-F238E27FC236}">
                <a16:creationId xmlns:a16="http://schemas.microsoft.com/office/drawing/2014/main" id="{028C1531-015F-4770-AF9F-88BD3D72D851}"/>
              </a:ext>
            </a:extLst>
          </p:cNvPr>
          <p:cNvCxnSpPr/>
          <p:nvPr/>
        </p:nvCxnSpPr>
        <p:spPr>
          <a:xfrm>
            <a:off x="5192027" y="3504582"/>
            <a:ext cx="287675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2" name="组合 271">
            <a:extLst>
              <a:ext uri="{FF2B5EF4-FFF2-40B4-BE49-F238E27FC236}">
                <a16:creationId xmlns:a16="http://schemas.microsoft.com/office/drawing/2014/main" id="{69DD05A2-5113-4F70-A2AE-66207104EC82}"/>
              </a:ext>
            </a:extLst>
          </p:cNvPr>
          <p:cNvGrpSpPr/>
          <p:nvPr/>
        </p:nvGrpSpPr>
        <p:grpSpPr>
          <a:xfrm>
            <a:off x="6048571" y="2736164"/>
            <a:ext cx="1028213" cy="215444"/>
            <a:chOff x="4714253" y="1510508"/>
            <a:chExt cx="1028213" cy="215444"/>
          </a:xfrm>
        </p:grpSpPr>
        <p:sp>
          <p:nvSpPr>
            <p:cNvPr id="273" name="文本框 272">
              <a:extLst>
                <a:ext uri="{FF2B5EF4-FFF2-40B4-BE49-F238E27FC236}">
                  <a16:creationId xmlns:a16="http://schemas.microsoft.com/office/drawing/2014/main" id="{EEEA711F-57B6-43BB-8994-2DD5944171F9}"/>
                </a:ext>
              </a:extLst>
            </p:cNvPr>
            <p:cNvSpPr txBox="1"/>
            <p:nvPr/>
          </p:nvSpPr>
          <p:spPr>
            <a:xfrm>
              <a:off x="4714253" y="1593540"/>
              <a:ext cx="622078" cy="1224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175">
              <a:solidFill>
                <a:schemeClr val="accent2">
                  <a:lumMod val="75000"/>
                </a:schemeClr>
              </a:solidFill>
            </a:ln>
          </p:spPr>
          <p:txBody>
            <a:bodyPr wrap="square" lIns="0" tIns="0" rIns="0" bIns="0" rtlCol="0" anchor="ctr" anchorCtr="1">
              <a:noAutofit/>
            </a:bodyPr>
            <a:lstStyle/>
            <a:p>
              <a:r>
                <a:rPr lang="zh-CN" altLang="en-US" sz="800" b="1" dirty="0">
                  <a:solidFill>
                    <a:schemeClr val="bg1">
                      <a:lumMod val="50000"/>
                    </a:schemeClr>
                  </a:solidFill>
                </a:rPr>
                <a:t>人员权限管理</a:t>
              </a:r>
            </a:p>
          </p:txBody>
        </p:sp>
        <p:sp>
          <p:nvSpPr>
            <p:cNvPr id="274" name="文本框 273">
              <a:extLst>
                <a:ext uri="{FF2B5EF4-FFF2-40B4-BE49-F238E27FC236}">
                  <a16:creationId xmlns:a16="http://schemas.microsoft.com/office/drawing/2014/main" id="{84EDA7B2-1245-40AA-83E0-59E20CBF81F4}"/>
                </a:ext>
              </a:extLst>
            </p:cNvPr>
            <p:cNvSpPr txBox="1"/>
            <p:nvPr/>
          </p:nvSpPr>
          <p:spPr>
            <a:xfrm>
              <a:off x="5309368" y="1510508"/>
              <a:ext cx="433098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r>
                <a:rPr lang="en-US" altLang="zh-CN" sz="900" dirty="0">
                  <a:solidFill>
                    <a:schemeClr val="bg1">
                      <a:lumMod val="50000"/>
                    </a:schemeClr>
                  </a:solidFill>
                </a:rPr>
                <a:t>x</a:t>
              </a:r>
              <a:endParaRPr lang="zh-CN" altLang="en-US" sz="9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278" name="组合 277">
            <a:extLst>
              <a:ext uri="{FF2B5EF4-FFF2-40B4-BE49-F238E27FC236}">
                <a16:creationId xmlns:a16="http://schemas.microsoft.com/office/drawing/2014/main" id="{728F4EF9-298F-4B82-A409-2740B2259736}"/>
              </a:ext>
            </a:extLst>
          </p:cNvPr>
          <p:cNvGrpSpPr/>
          <p:nvPr/>
        </p:nvGrpSpPr>
        <p:grpSpPr>
          <a:xfrm>
            <a:off x="5656671" y="2733178"/>
            <a:ext cx="484757" cy="226618"/>
            <a:chOff x="4322353" y="1507522"/>
            <a:chExt cx="484757" cy="226618"/>
          </a:xfrm>
        </p:grpSpPr>
        <p:sp>
          <p:nvSpPr>
            <p:cNvPr id="279" name="文本框 278">
              <a:extLst>
                <a:ext uri="{FF2B5EF4-FFF2-40B4-BE49-F238E27FC236}">
                  <a16:creationId xmlns:a16="http://schemas.microsoft.com/office/drawing/2014/main" id="{0C95811D-FECC-4676-B731-14AA29A7C1F9}"/>
                </a:ext>
              </a:extLst>
            </p:cNvPr>
            <p:cNvSpPr txBox="1"/>
            <p:nvPr/>
          </p:nvSpPr>
          <p:spPr>
            <a:xfrm>
              <a:off x="4322353" y="1590140"/>
              <a:ext cx="360000" cy="1440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txBody>
            <a:bodyPr wrap="square" lIns="0" tIns="0" rIns="0" bIns="0" rtlCol="0" anchor="ctr" anchorCtr="1">
              <a:noAutofit/>
            </a:bodyPr>
            <a:lstStyle/>
            <a:p>
              <a:r>
                <a:rPr lang="zh-CN" altLang="en-US" sz="900" b="1" dirty="0">
                  <a:solidFill>
                    <a:schemeClr val="bg1">
                      <a:lumMod val="50000"/>
                    </a:schemeClr>
                  </a:solidFill>
                </a:rPr>
                <a:t>管理员</a:t>
              </a:r>
            </a:p>
          </p:txBody>
        </p:sp>
        <p:sp>
          <p:nvSpPr>
            <p:cNvPr id="280" name="文本框 279">
              <a:extLst>
                <a:ext uri="{FF2B5EF4-FFF2-40B4-BE49-F238E27FC236}">
                  <a16:creationId xmlns:a16="http://schemas.microsoft.com/office/drawing/2014/main" id="{496F0231-1E88-45A9-9DEC-6AF4EDD77DA9}"/>
                </a:ext>
              </a:extLst>
            </p:cNvPr>
            <p:cNvSpPr txBox="1"/>
            <p:nvPr/>
          </p:nvSpPr>
          <p:spPr>
            <a:xfrm>
              <a:off x="4654348" y="1507522"/>
              <a:ext cx="152762" cy="19154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r>
                <a:rPr lang="en-US" altLang="zh-CN" sz="900" dirty="0">
                  <a:solidFill>
                    <a:schemeClr val="bg1">
                      <a:lumMod val="50000"/>
                    </a:schemeClr>
                  </a:solidFill>
                </a:rPr>
                <a:t>x</a:t>
              </a:r>
              <a:endParaRPr lang="zh-CN" altLang="en-US" sz="9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293" name="组合 292">
            <a:extLst>
              <a:ext uri="{FF2B5EF4-FFF2-40B4-BE49-F238E27FC236}">
                <a16:creationId xmlns:a16="http://schemas.microsoft.com/office/drawing/2014/main" id="{47631CB4-FD49-4BEF-90DB-3B101B5E32E1}"/>
              </a:ext>
            </a:extLst>
          </p:cNvPr>
          <p:cNvGrpSpPr/>
          <p:nvPr/>
        </p:nvGrpSpPr>
        <p:grpSpPr>
          <a:xfrm>
            <a:off x="5649383" y="2924723"/>
            <a:ext cx="2463988" cy="387201"/>
            <a:chOff x="4330305" y="2455987"/>
            <a:chExt cx="2463988" cy="387201"/>
          </a:xfrm>
        </p:grpSpPr>
        <p:sp>
          <p:nvSpPr>
            <p:cNvPr id="268" name="文本框 267">
              <a:extLst>
                <a:ext uri="{FF2B5EF4-FFF2-40B4-BE49-F238E27FC236}">
                  <a16:creationId xmlns:a16="http://schemas.microsoft.com/office/drawing/2014/main" id="{E8465D1B-52AD-4EAA-9068-6BCB9D51B43C}"/>
                </a:ext>
              </a:extLst>
            </p:cNvPr>
            <p:cNvSpPr txBox="1"/>
            <p:nvPr/>
          </p:nvSpPr>
          <p:spPr>
            <a:xfrm>
              <a:off x="4330305" y="2534884"/>
              <a:ext cx="360000" cy="1440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txBody>
            <a:bodyPr wrap="square" lIns="0" tIns="0" rIns="0" bIns="0" rtlCol="0" anchor="ctr" anchorCtr="1">
              <a:noAutofit/>
            </a:bodyPr>
            <a:lstStyle/>
            <a:p>
              <a:r>
                <a:rPr lang="zh-CN" altLang="en-US" sz="900" b="1" dirty="0">
                  <a:solidFill>
                    <a:schemeClr val="bg1">
                      <a:lumMod val="50000"/>
                    </a:schemeClr>
                  </a:solidFill>
                </a:rPr>
                <a:t>质检员</a:t>
              </a:r>
            </a:p>
          </p:txBody>
        </p:sp>
        <p:sp>
          <p:nvSpPr>
            <p:cNvPr id="260" name="文本框 259">
              <a:extLst>
                <a:ext uri="{FF2B5EF4-FFF2-40B4-BE49-F238E27FC236}">
                  <a16:creationId xmlns:a16="http://schemas.microsoft.com/office/drawing/2014/main" id="{A2A3BAE7-99C9-4683-B2E0-BCADDEBCDB8F}"/>
                </a:ext>
              </a:extLst>
            </p:cNvPr>
            <p:cNvSpPr txBox="1"/>
            <p:nvPr/>
          </p:nvSpPr>
          <p:spPr>
            <a:xfrm>
              <a:off x="4724884" y="2553273"/>
              <a:ext cx="475364" cy="108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175">
              <a:solidFill>
                <a:schemeClr val="accent2">
                  <a:lumMod val="75000"/>
                </a:schemeClr>
              </a:solidFill>
            </a:ln>
          </p:spPr>
          <p:txBody>
            <a:bodyPr wrap="square" lIns="0" tIns="0" rIns="0" bIns="0" rtlCol="0" anchor="ctr" anchorCtr="1">
              <a:noAutofit/>
            </a:bodyPr>
            <a:lstStyle/>
            <a:p>
              <a:r>
                <a:rPr lang="zh-CN" altLang="en-US" sz="900" b="1" dirty="0">
                  <a:solidFill>
                    <a:schemeClr val="bg1">
                      <a:lumMod val="50000"/>
                    </a:schemeClr>
                  </a:solidFill>
                </a:rPr>
                <a:t>设备登记</a:t>
              </a:r>
            </a:p>
          </p:txBody>
        </p:sp>
        <p:sp>
          <p:nvSpPr>
            <p:cNvPr id="258" name="文本框 257">
              <a:extLst>
                <a:ext uri="{FF2B5EF4-FFF2-40B4-BE49-F238E27FC236}">
                  <a16:creationId xmlns:a16="http://schemas.microsoft.com/office/drawing/2014/main" id="{C42223F0-8D0C-40DD-A180-E0AF2ABFF41A}"/>
                </a:ext>
              </a:extLst>
            </p:cNvPr>
            <p:cNvSpPr txBox="1"/>
            <p:nvPr/>
          </p:nvSpPr>
          <p:spPr>
            <a:xfrm>
              <a:off x="5226407" y="2553273"/>
              <a:ext cx="475364" cy="108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175">
              <a:solidFill>
                <a:schemeClr val="accent2">
                  <a:lumMod val="75000"/>
                </a:schemeClr>
              </a:solidFill>
            </a:ln>
          </p:spPr>
          <p:txBody>
            <a:bodyPr wrap="square" lIns="0" tIns="0" rIns="0" bIns="0" rtlCol="0" anchor="ctr" anchorCtr="1">
              <a:noAutofit/>
            </a:bodyPr>
            <a:lstStyle/>
            <a:p>
              <a:r>
                <a:rPr lang="zh-CN" altLang="en-US" sz="900" b="1" dirty="0">
                  <a:solidFill>
                    <a:schemeClr val="bg1">
                      <a:lumMod val="50000"/>
                    </a:schemeClr>
                  </a:solidFill>
                </a:rPr>
                <a:t>试剂登记</a:t>
              </a:r>
            </a:p>
          </p:txBody>
        </p:sp>
        <p:sp>
          <p:nvSpPr>
            <p:cNvPr id="256" name="文本框 255">
              <a:extLst>
                <a:ext uri="{FF2B5EF4-FFF2-40B4-BE49-F238E27FC236}">
                  <a16:creationId xmlns:a16="http://schemas.microsoft.com/office/drawing/2014/main" id="{DDE19E33-28F5-43D5-BDBB-6762A85115EF}"/>
                </a:ext>
              </a:extLst>
            </p:cNvPr>
            <p:cNvSpPr txBox="1"/>
            <p:nvPr/>
          </p:nvSpPr>
          <p:spPr>
            <a:xfrm>
              <a:off x="5727930" y="2553273"/>
              <a:ext cx="475364" cy="108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175">
              <a:solidFill>
                <a:schemeClr val="accent2">
                  <a:lumMod val="75000"/>
                </a:schemeClr>
              </a:solidFill>
            </a:ln>
          </p:spPr>
          <p:txBody>
            <a:bodyPr wrap="square" lIns="0" tIns="0" rIns="0" bIns="0" rtlCol="0" anchor="ctr" anchorCtr="1">
              <a:noAutofit/>
            </a:bodyPr>
            <a:lstStyle/>
            <a:p>
              <a:r>
                <a:rPr lang="zh-CN" altLang="en-US" sz="900" b="1" dirty="0">
                  <a:solidFill>
                    <a:schemeClr val="bg1">
                      <a:lumMod val="50000"/>
                    </a:schemeClr>
                  </a:solidFill>
                </a:rPr>
                <a:t>批次登记</a:t>
              </a:r>
            </a:p>
          </p:txBody>
        </p:sp>
        <p:sp>
          <p:nvSpPr>
            <p:cNvPr id="254" name="文本框 253">
              <a:extLst>
                <a:ext uri="{FF2B5EF4-FFF2-40B4-BE49-F238E27FC236}">
                  <a16:creationId xmlns:a16="http://schemas.microsoft.com/office/drawing/2014/main" id="{86E673CF-2E5B-4C54-9C3F-122EAC5E2417}"/>
                </a:ext>
              </a:extLst>
            </p:cNvPr>
            <p:cNvSpPr txBox="1"/>
            <p:nvPr/>
          </p:nvSpPr>
          <p:spPr>
            <a:xfrm>
              <a:off x="4730831" y="2699323"/>
              <a:ext cx="475362" cy="108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175">
              <a:solidFill>
                <a:schemeClr val="accent2">
                  <a:lumMod val="75000"/>
                </a:schemeClr>
              </a:solidFill>
            </a:ln>
          </p:spPr>
          <p:txBody>
            <a:bodyPr wrap="square" lIns="0" tIns="0" rIns="0" bIns="0" rtlCol="0" anchor="ctr" anchorCtr="1">
              <a:noAutofit/>
            </a:bodyPr>
            <a:lstStyle/>
            <a:p>
              <a:r>
                <a:rPr lang="zh-CN" altLang="en-US" sz="900" b="1" dirty="0">
                  <a:solidFill>
                    <a:schemeClr val="bg1">
                      <a:lumMod val="50000"/>
                    </a:schemeClr>
                  </a:solidFill>
                </a:rPr>
                <a:t>数据提取</a:t>
              </a:r>
            </a:p>
          </p:txBody>
        </p:sp>
        <p:sp>
          <p:nvSpPr>
            <p:cNvPr id="252" name="文本框 251">
              <a:extLst>
                <a:ext uri="{FF2B5EF4-FFF2-40B4-BE49-F238E27FC236}">
                  <a16:creationId xmlns:a16="http://schemas.microsoft.com/office/drawing/2014/main" id="{66B5C924-F24D-4790-A57A-C744E91AEA32}"/>
                </a:ext>
              </a:extLst>
            </p:cNvPr>
            <p:cNvSpPr txBox="1"/>
            <p:nvPr/>
          </p:nvSpPr>
          <p:spPr>
            <a:xfrm>
              <a:off x="5232376" y="2699323"/>
              <a:ext cx="475364" cy="108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175">
              <a:solidFill>
                <a:schemeClr val="accent2">
                  <a:lumMod val="75000"/>
                </a:schemeClr>
              </a:solidFill>
            </a:ln>
          </p:spPr>
          <p:txBody>
            <a:bodyPr wrap="square" lIns="0" tIns="0" rIns="0" bIns="0" rtlCol="0" anchor="ctr" anchorCtr="1">
              <a:noAutofit/>
            </a:bodyPr>
            <a:lstStyle/>
            <a:p>
              <a:r>
                <a:rPr lang="zh-CN" altLang="en-US" sz="900" b="1" dirty="0">
                  <a:solidFill>
                    <a:schemeClr val="bg1">
                      <a:lumMod val="50000"/>
                    </a:schemeClr>
                  </a:solidFill>
                </a:rPr>
                <a:t>原始记录</a:t>
              </a:r>
            </a:p>
          </p:txBody>
        </p:sp>
        <p:sp>
          <p:nvSpPr>
            <p:cNvPr id="250" name="文本框 249">
              <a:extLst>
                <a:ext uri="{FF2B5EF4-FFF2-40B4-BE49-F238E27FC236}">
                  <a16:creationId xmlns:a16="http://schemas.microsoft.com/office/drawing/2014/main" id="{B3ABC2F3-BD91-4196-8C8A-65F0BBAF875A}"/>
                </a:ext>
              </a:extLst>
            </p:cNvPr>
            <p:cNvSpPr txBox="1"/>
            <p:nvPr/>
          </p:nvSpPr>
          <p:spPr>
            <a:xfrm>
              <a:off x="5733901" y="2699323"/>
              <a:ext cx="475364" cy="108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175">
              <a:solidFill>
                <a:schemeClr val="accent2">
                  <a:lumMod val="75000"/>
                </a:schemeClr>
              </a:solidFill>
            </a:ln>
          </p:spPr>
          <p:txBody>
            <a:bodyPr wrap="square" lIns="0" tIns="0" rIns="0" bIns="0" rtlCol="0" anchor="ctr" anchorCtr="1">
              <a:noAutofit/>
            </a:bodyPr>
            <a:lstStyle/>
            <a:p>
              <a:r>
                <a:rPr lang="zh-CN" altLang="en-US" sz="900" b="1" dirty="0">
                  <a:solidFill>
                    <a:schemeClr val="bg1">
                      <a:lumMod val="50000"/>
                    </a:schemeClr>
                  </a:solidFill>
                </a:rPr>
                <a:t>报告生成</a:t>
              </a:r>
            </a:p>
          </p:txBody>
        </p:sp>
        <p:sp>
          <p:nvSpPr>
            <p:cNvPr id="248" name="文本框 247">
              <a:extLst>
                <a:ext uri="{FF2B5EF4-FFF2-40B4-BE49-F238E27FC236}">
                  <a16:creationId xmlns:a16="http://schemas.microsoft.com/office/drawing/2014/main" id="{0BE769D5-1B7E-4827-A568-5978A464C569}"/>
                </a:ext>
              </a:extLst>
            </p:cNvPr>
            <p:cNvSpPr txBox="1"/>
            <p:nvPr/>
          </p:nvSpPr>
          <p:spPr>
            <a:xfrm>
              <a:off x="6229580" y="2553273"/>
              <a:ext cx="475364" cy="108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175">
              <a:solidFill>
                <a:schemeClr val="accent2">
                  <a:lumMod val="75000"/>
                </a:schemeClr>
              </a:solidFill>
            </a:ln>
          </p:spPr>
          <p:txBody>
            <a:bodyPr wrap="square" lIns="0" tIns="0" rIns="0" bIns="0" rtlCol="0" anchor="ctr" anchorCtr="1">
              <a:noAutofit/>
            </a:bodyPr>
            <a:lstStyle/>
            <a:p>
              <a:r>
                <a:rPr lang="zh-CN" altLang="en-US" sz="900" b="1" dirty="0">
                  <a:solidFill>
                    <a:schemeClr val="bg1">
                      <a:lumMod val="50000"/>
                    </a:schemeClr>
                  </a:solidFill>
                </a:rPr>
                <a:t>扩展保留</a:t>
              </a:r>
            </a:p>
          </p:txBody>
        </p:sp>
        <p:sp>
          <p:nvSpPr>
            <p:cNvPr id="246" name="文本框 245">
              <a:extLst>
                <a:ext uri="{FF2B5EF4-FFF2-40B4-BE49-F238E27FC236}">
                  <a16:creationId xmlns:a16="http://schemas.microsoft.com/office/drawing/2014/main" id="{85AE3A05-A107-43F7-B344-E54B64A269F1}"/>
                </a:ext>
              </a:extLst>
            </p:cNvPr>
            <p:cNvSpPr txBox="1"/>
            <p:nvPr/>
          </p:nvSpPr>
          <p:spPr>
            <a:xfrm>
              <a:off x="6235551" y="2699323"/>
              <a:ext cx="475364" cy="108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175">
              <a:solidFill>
                <a:schemeClr val="accent2">
                  <a:lumMod val="75000"/>
                </a:schemeClr>
              </a:solidFill>
            </a:ln>
          </p:spPr>
          <p:txBody>
            <a:bodyPr wrap="square" lIns="0" tIns="0" rIns="0" bIns="0" rtlCol="0" anchor="ctr" anchorCtr="1">
              <a:noAutofit/>
            </a:bodyPr>
            <a:lstStyle/>
            <a:p>
              <a:r>
                <a:rPr lang="zh-CN" altLang="en-US" sz="900" b="1" dirty="0">
                  <a:solidFill>
                    <a:schemeClr val="bg1">
                      <a:lumMod val="50000"/>
                    </a:schemeClr>
                  </a:solidFill>
                </a:rPr>
                <a:t>扩展保留</a:t>
              </a:r>
            </a:p>
          </p:txBody>
        </p:sp>
        <p:sp>
          <p:nvSpPr>
            <p:cNvPr id="281" name="文本框 280">
              <a:extLst>
                <a:ext uri="{FF2B5EF4-FFF2-40B4-BE49-F238E27FC236}">
                  <a16:creationId xmlns:a16="http://schemas.microsoft.com/office/drawing/2014/main" id="{D3FD2850-E171-4850-8C81-544850BDF27C}"/>
                </a:ext>
              </a:extLst>
            </p:cNvPr>
            <p:cNvSpPr txBox="1"/>
            <p:nvPr/>
          </p:nvSpPr>
          <p:spPr>
            <a:xfrm>
              <a:off x="5174818" y="2474732"/>
              <a:ext cx="161513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r>
                <a:rPr lang="en-US" altLang="zh-CN" sz="900" dirty="0">
                  <a:solidFill>
                    <a:schemeClr val="bg1">
                      <a:lumMod val="50000"/>
                    </a:schemeClr>
                  </a:solidFill>
                </a:rPr>
                <a:t>x</a:t>
              </a:r>
              <a:endParaRPr lang="zh-CN" altLang="en-US" sz="9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282" name="文本框 281">
              <a:extLst>
                <a:ext uri="{FF2B5EF4-FFF2-40B4-BE49-F238E27FC236}">
                  <a16:creationId xmlns:a16="http://schemas.microsoft.com/office/drawing/2014/main" id="{54944ECA-F46A-4A55-862C-97B196B0B2AC}"/>
                </a:ext>
              </a:extLst>
            </p:cNvPr>
            <p:cNvSpPr txBox="1"/>
            <p:nvPr/>
          </p:nvSpPr>
          <p:spPr>
            <a:xfrm>
              <a:off x="5667156" y="2480204"/>
              <a:ext cx="188614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r>
                <a:rPr lang="en-US" altLang="zh-CN" sz="900" dirty="0">
                  <a:solidFill>
                    <a:schemeClr val="bg1">
                      <a:lumMod val="50000"/>
                    </a:schemeClr>
                  </a:solidFill>
                </a:rPr>
                <a:t>x</a:t>
              </a:r>
              <a:endParaRPr lang="zh-CN" altLang="en-US" sz="9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283" name="文本框 282">
              <a:extLst>
                <a:ext uri="{FF2B5EF4-FFF2-40B4-BE49-F238E27FC236}">
                  <a16:creationId xmlns:a16="http://schemas.microsoft.com/office/drawing/2014/main" id="{CD69AB0B-6D8D-4FED-8423-BCA3E53C839D}"/>
                </a:ext>
              </a:extLst>
            </p:cNvPr>
            <p:cNvSpPr txBox="1"/>
            <p:nvPr/>
          </p:nvSpPr>
          <p:spPr>
            <a:xfrm>
              <a:off x="6179453" y="2475504"/>
              <a:ext cx="104984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r>
                <a:rPr lang="en-US" altLang="zh-CN" sz="900" dirty="0">
                  <a:solidFill>
                    <a:schemeClr val="bg1">
                      <a:lumMod val="50000"/>
                    </a:schemeClr>
                  </a:solidFill>
                </a:rPr>
                <a:t>x</a:t>
              </a:r>
              <a:endParaRPr lang="zh-CN" altLang="en-US" sz="9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284" name="文本框 283">
              <a:extLst>
                <a:ext uri="{FF2B5EF4-FFF2-40B4-BE49-F238E27FC236}">
                  <a16:creationId xmlns:a16="http://schemas.microsoft.com/office/drawing/2014/main" id="{4AD651CD-FF83-437E-92F5-2A35AE79DBF7}"/>
                </a:ext>
              </a:extLst>
            </p:cNvPr>
            <p:cNvSpPr txBox="1"/>
            <p:nvPr/>
          </p:nvSpPr>
          <p:spPr>
            <a:xfrm>
              <a:off x="6668534" y="2474732"/>
              <a:ext cx="123281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r>
                <a:rPr lang="en-US" altLang="zh-CN" sz="900" dirty="0">
                  <a:solidFill>
                    <a:schemeClr val="bg1">
                      <a:lumMod val="50000"/>
                    </a:schemeClr>
                  </a:solidFill>
                </a:rPr>
                <a:t>x</a:t>
              </a:r>
              <a:endParaRPr lang="zh-CN" altLang="en-US" sz="9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285" name="文本框 284">
              <a:extLst>
                <a:ext uri="{FF2B5EF4-FFF2-40B4-BE49-F238E27FC236}">
                  <a16:creationId xmlns:a16="http://schemas.microsoft.com/office/drawing/2014/main" id="{DECC6F7E-63AD-4852-9D43-0046130F860D}"/>
                </a:ext>
              </a:extLst>
            </p:cNvPr>
            <p:cNvSpPr txBox="1"/>
            <p:nvPr/>
          </p:nvSpPr>
          <p:spPr>
            <a:xfrm>
              <a:off x="6674298" y="2612900"/>
              <a:ext cx="11999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r>
                <a:rPr lang="en-US" altLang="zh-CN" sz="900" dirty="0">
                  <a:solidFill>
                    <a:schemeClr val="bg1">
                      <a:lumMod val="50000"/>
                    </a:schemeClr>
                  </a:solidFill>
                </a:rPr>
                <a:t>x</a:t>
              </a:r>
              <a:endParaRPr lang="zh-CN" altLang="en-US" sz="9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286" name="文本框 285">
              <a:extLst>
                <a:ext uri="{FF2B5EF4-FFF2-40B4-BE49-F238E27FC236}">
                  <a16:creationId xmlns:a16="http://schemas.microsoft.com/office/drawing/2014/main" id="{69CAFC83-4457-4BE1-AB64-1F79A434AA95}"/>
                </a:ext>
              </a:extLst>
            </p:cNvPr>
            <p:cNvSpPr txBox="1"/>
            <p:nvPr/>
          </p:nvSpPr>
          <p:spPr>
            <a:xfrm>
              <a:off x="6181397" y="2627744"/>
              <a:ext cx="11999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r>
                <a:rPr lang="en-US" altLang="zh-CN" sz="900" dirty="0">
                  <a:solidFill>
                    <a:schemeClr val="bg1">
                      <a:lumMod val="50000"/>
                    </a:schemeClr>
                  </a:solidFill>
                </a:rPr>
                <a:t>x</a:t>
              </a:r>
              <a:endParaRPr lang="zh-CN" altLang="en-US" sz="9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287" name="文本框 286">
              <a:extLst>
                <a:ext uri="{FF2B5EF4-FFF2-40B4-BE49-F238E27FC236}">
                  <a16:creationId xmlns:a16="http://schemas.microsoft.com/office/drawing/2014/main" id="{5024C39B-38F3-4245-9229-1CB23E6B7E06}"/>
                </a:ext>
              </a:extLst>
            </p:cNvPr>
            <p:cNvSpPr txBox="1"/>
            <p:nvPr/>
          </p:nvSpPr>
          <p:spPr>
            <a:xfrm>
              <a:off x="5663922" y="2623952"/>
              <a:ext cx="149781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r>
                <a:rPr lang="en-US" altLang="zh-CN" sz="900" dirty="0">
                  <a:solidFill>
                    <a:schemeClr val="bg1">
                      <a:lumMod val="50000"/>
                    </a:schemeClr>
                  </a:solidFill>
                </a:rPr>
                <a:t>x</a:t>
              </a:r>
              <a:endParaRPr lang="zh-CN" altLang="en-US" sz="9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288" name="文本框 287">
              <a:extLst>
                <a:ext uri="{FF2B5EF4-FFF2-40B4-BE49-F238E27FC236}">
                  <a16:creationId xmlns:a16="http://schemas.microsoft.com/office/drawing/2014/main" id="{3C6DCCE2-382D-49E7-82D6-0F7BB8FBAC30}"/>
                </a:ext>
              </a:extLst>
            </p:cNvPr>
            <p:cNvSpPr txBox="1"/>
            <p:nvPr/>
          </p:nvSpPr>
          <p:spPr>
            <a:xfrm>
              <a:off x="5171021" y="2618057"/>
              <a:ext cx="195410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r>
                <a:rPr lang="en-US" altLang="zh-CN" sz="900" dirty="0">
                  <a:solidFill>
                    <a:schemeClr val="bg1">
                      <a:lumMod val="50000"/>
                    </a:schemeClr>
                  </a:solidFill>
                </a:rPr>
                <a:t>x</a:t>
              </a:r>
              <a:endParaRPr lang="zh-CN" altLang="en-US" sz="9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289" name="文本框 288">
              <a:extLst>
                <a:ext uri="{FF2B5EF4-FFF2-40B4-BE49-F238E27FC236}">
                  <a16:creationId xmlns:a16="http://schemas.microsoft.com/office/drawing/2014/main" id="{3E86A50C-B52F-4B7A-80AB-22C77D6909F9}"/>
                </a:ext>
              </a:extLst>
            </p:cNvPr>
            <p:cNvSpPr txBox="1"/>
            <p:nvPr/>
          </p:nvSpPr>
          <p:spPr>
            <a:xfrm>
              <a:off x="4667110" y="2455987"/>
              <a:ext cx="137449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r>
                <a:rPr lang="en-US" altLang="zh-CN" sz="900" dirty="0">
                  <a:solidFill>
                    <a:schemeClr val="bg1">
                      <a:lumMod val="50000"/>
                    </a:schemeClr>
                  </a:solidFill>
                </a:rPr>
                <a:t>x</a:t>
              </a:r>
              <a:endParaRPr lang="zh-CN" altLang="en-US" sz="9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301" name="组合 300">
            <a:extLst>
              <a:ext uri="{FF2B5EF4-FFF2-40B4-BE49-F238E27FC236}">
                <a16:creationId xmlns:a16="http://schemas.microsoft.com/office/drawing/2014/main" id="{FD2067AD-A8EF-4273-999E-06421C16198F}"/>
              </a:ext>
            </a:extLst>
          </p:cNvPr>
          <p:cNvGrpSpPr/>
          <p:nvPr/>
        </p:nvGrpSpPr>
        <p:grpSpPr>
          <a:xfrm>
            <a:off x="5185511" y="3661672"/>
            <a:ext cx="3298602" cy="620264"/>
            <a:chOff x="3871347" y="1654185"/>
            <a:chExt cx="3298602" cy="620264"/>
          </a:xfrm>
        </p:grpSpPr>
        <p:sp>
          <p:nvSpPr>
            <p:cNvPr id="302" name="文本框 301">
              <a:extLst>
                <a:ext uri="{FF2B5EF4-FFF2-40B4-BE49-F238E27FC236}">
                  <a16:creationId xmlns:a16="http://schemas.microsoft.com/office/drawing/2014/main" id="{FDEB3250-D9B5-4100-AC60-E06A4C4D3A03}"/>
                </a:ext>
              </a:extLst>
            </p:cNvPr>
            <p:cNvSpPr txBox="1"/>
            <p:nvPr/>
          </p:nvSpPr>
          <p:spPr>
            <a:xfrm>
              <a:off x="3892512" y="1654185"/>
              <a:ext cx="396000" cy="1800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r>
                <a:rPr lang="zh-CN" altLang="en-US" sz="1000" b="1" dirty="0"/>
                <a:t>赵四</a:t>
              </a:r>
            </a:p>
          </p:txBody>
        </p:sp>
        <p:grpSp>
          <p:nvGrpSpPr>
            <p:cNvPr id="303" name="组合 302">
              <a:extLst>
                <a:ext uri="{FF2B5EF4-FFF2-40B4-BE49-F238E27FC236}">
                  <a16:creationId xmlns:a16="http://schemas.microsoft.com/office/drawing/2014/main" id="{B0C76146-C168-42E0-BDE0-4EB44D3BEFDE}"/>
                </a:ext>
              </a:extLst>
            </p:cNvPr>
            <p:cNvGrpSpPr/>
            <p:nvPr/>
          </p:nvGrpSpPr>
          <p:grpSpPr>
            <a:xfrm>
              <a:off x="4328703" y="1719254"/>
              <a:ext cx="726519" cy="198233"/>
              <a:chOff x="9705560" y="3940820"/>
              <a:chExt cx="726519" cy="198233"/>
            </a:xfrm>
            <a:solidFill>
              <a:schemeClr val="accent4">
                <a:lumMod val="20000"/>
                <a:lumOff val="80000"/>
              </a:schemeClr>
            </a:solidFill>
          </p:grpSpPr>
          <p:sp>
            <p:nvSpPr>
              <p:cNvPr id="345" name="文本框 344">
                <a:extLst>
                  <a:ext uri="{FF2B5EF4-FFF2-40B4-BE49-F238E27FC236}">
                    <a16:creationId xmlns:a16="http://schemas.microsoft.com/office/drawing/2014/main" id="{A1E5CC18-136C-4974-ADEB-56C4D9E04D94}"/>
                  </a:ext>
                </a:extLst>
              </p:cNvPr>
              <p:cNvSpPr txBox="1"/>
              <p:nvPr/>
            </p:nvSpPr>
            <p:spPr>
              <a:xfrm>
                <a:off x="9705560" y="3995053"/>
                <a:ext cx="360000" cy="144000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txBody>
              <a:bodyPr wrap="square" lIns="0" tIns="0" rIns="0" bIns="0" rtlCol="0" anchor="ctr" anchorCtr="1">
                <a:noAutofit/>
              </a:bodyPr>
              <a:lstStyle/>
              <a:p>
                <a:r>
                  <a:rPr lang="zh-CN" altLang="en-US" sz="900" b="1" dirty="0"/>
                  <a:t>质检员</a:t>
                </a:r>
              </a:p>
            </p:txBody>
          </p:sp>
          <p:sp>
            <p:nvSpPr>
              <p:cNvPr id="346" name="文本框 345">
                <a:extLst>
                  <a:ext uri="{FF2B5EF4-FFF2-40B4-BE49-F238E27FC236}">
                    <a16:creationId xmlns:a16="http://schemas.microsoft.com/office/drawing/2014/main" id="{22303C24-203A-4B21-8A72-5E4FEDDEC87F}"/>
                  </a:ext>
                </a:extLst>
              </p:cNvPr>
              <p:cNvSpPr txBox="1"/>
              <p:nvPr/>
            </p:nvSpPr>
            <p:spPr>
              <a:xfrm>
                <a:off x="10104087" y="3940820"/>
                <a:ext cx="327992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zh-CN" altLang="en-US" sz="1200" b="1" dirty="0"/>
                  <a:t>̌</a:t>
                </a:r>
              </a:p>
            </p:txBody>
          </p:sp>
        </p:grpSp>
        <p:grpSp>
          <p:nvGrpSpPr>
            <p:cNvPr id="304" name="组合 303">
              <a:extLst>
                <a:ext uri="{FF2B5EF4-FFF2-40B4-BE49-F238E27FC236}">
                  <a16:creationId xmlns:a16="http://schemas.microsoft.com/office/drawing/2014/main" id="{71D08969-52EB-4B58-8A6D-3581B4679B44}"/>
                </a:ext>
              </a:extLst>
            </p:cNvPr>
            <p:cNvGrpSpPr/>
            <p:nvPr/>
          </p:nvGrpSpPr>
          <p:grpSpPr>
            <a:xfrm>
              <a:off x="4723282" y="1740531"/>
              <a:ext cx="936000" cy="246221"/>
              <a:chOff x="9775134" y="4514333"/>
              <a:chExt cx="708847" cy="246221"/>
            </a:xfrm>
          </p:grpSpPr>
          <p:sp>
            <p:nvSpPr>
              <p:cNvPr id="343" name="文本框 342">
                <a:extLst>
                  <a:ext uri="{FF2B5EF4-FFF2-40B4-BE49-F238E27FC236}">
                    <a16:creationId xmlns:a16="http://schemas.microsoft.com/office/drawing/2014/main" id="{D561C0F6-8881-4B4A-8159-0463D088D660}"/>
                  </a:ext>
                </a:extLst>
              </p:cNvPr>
              <p:cNvSpPr txBox="1"/>
              <p:nvPr/>
            </p:nvSpPr>
            <p:spPr>
              <a:xfrm>
                <a:off x="9775134" y="4565678"/>
                <a:ext cx="360000" cy="108000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3175">
                <a:solidFill>
                  <a:schemeClr val="accent2">
                    <a:lumMod val="75000"/>
                  </a:schemeClr>
                </a:solidFill>
              </a:ln>
            </p:spPr>
            <p:txBody>
              <a:bodyPr wrap="square" lIns="0" tIns="0" rIns="0" bIns="0" rtlCol="0" anchor="ctr" anchorCtr="1">
                <a:noAutofit/>
              </a:bodyPr>
              <a:lstStyle/>
              <a:p>
                <a:r>
                  <a:rPr lang="zh-CN" altLang="en-US" sz="900" b="1" dirty="0"/>
                  <a:t>设备登记</a:t>
                </a:r>
              </a:p>
            </p:txBody>
          </p:sp>
          <p:sp>
            <p:nvSpPr>
              <p:cNvPr id="344" name="文本框 343">
                <a:extLst>
                  <a:ext uri="{FF2B5EF4-FFF2-40B4-BE49-F238E27FC236}">
                    <a16:creationId xmlns:a16="http://schemas.microsoft.com/office/drawing/2014/main" id="{3AFC9E07-789F-4090-9E3F-34FB3642BFEB}"/>
                  </a:ext>
                </a:extLst>
              </p:cNvPr>
              <p:cNvSpPr txBox="1"/>
              <p:nvPr/>
            </p:nvSpPr>
            <p:spPr>
              <a:xfrm>
                <a:off x="10155989" y="4514333"/>
                <a:ext cx="327992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zh-CN" altLang="en-US" sz="1600" b="1" dirty="0"/>
                  <a:t>̌</a:t>
                </a:r>
              </a:p>
            </p:txBody>
          </p:sp>
        </p:grpSp>
        <p:grpSp>
          <p:nvGrpSpPr>
            <p:cNvPr id="305" name="组合 304">
              <a:extLst>
                <a:ext uri="{FF2B5EF4-FFF2-40B4-BE49-F238E27FC236}">
                  <a16:creationId xmlns:a16="http://schemas.microsoft.com/office/drawing/2014/main" id="{A8DFDDA3-4594-43EC-985E-5660F90D2C3C}"/>
                </a:ext>
              </a:extLst>
            </p:cNvPr>
            <p:cNvGrpSpPr/>
            <p:nvPr/>
          </p:nvGrpSpPr>
          <p:grpSpPr>
            <a:xfrm>
              <a:off x="5224805" y="1740531"/>
              <a:ext cx="936000" cy="246221"/>
              <a:chOff x="9775134" y="4514333"/>
              <a:chExt cx="708847" cy="246221"/>
            </a:xfrm>
          </p:grpSpPr>
          <p:sp>
            <p:nvSpPr>
              <p:cNvPr id="341" name="文本框 340">
                <a:extLst>
                  <a:ext uri="{FF2B5EF4-FFF2-40B4-BE49-F238E27FC236}">
                    <a16:creationId xmlns:a16="http://schemas.microsoft.com/office/drawing/2014/main" id="{3788D8A2-086C-404F-8EAB-4AADE07431AA}"/>
                  </a:ext>
                </a:extLst>
              </p:cNvPr>
              <p:cNvSpPr txBox="1"/>
              <p:nvPr/>
            </p:nvSpPr>
            <p:spPr>
              <a:xfrm>
                <a:off x="9775134" y="4565678"/>
                <a:ext cx="360000" cy="108000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3175">
                <a:solidFill>
                  <a:schemeClr val="accent2">
                    <a:lumMod val="75000"/>
                  </a:schemeClr>
                </a:solidFill>
              </a:ln>
            </p:spPr>
            <p:txBody>
              <a:bodyPr wrap="square" lIns="0" tIns="0" rIns="0" bIns="0" rtlCol="0" anchor="ctr" anchorCtr="1">
                <a:noAutofit/>
              </a:bodyPr>
              <a:lstStyle/>
              <a:p>
                <a:r>
                  <a:rPr lang="zh-CN" altLang="en-US" sz="900" b="1" dirty="0"/>
                  <a:t>试剂登记</a:t>
                </a:r>
              </a:p>
            </p:txBody>
          </p:sp>
          <p:sp>
            <p:nvSpPr>
              <p:cNvPr id="342" name="文本框 341">
                <a:extLst>
                  <a:ext uri="{FF2B5EF4-FFF2-40B4-BE49-F238E27FC236}">
                    <a16:creationId xmlns:a16="http://schemas.microsoft.com/office/drawing/2014/main" id="{5884763C-ECBA-4041-9CAA-CAC6226288DB}"/>
                  </a:ext>
                </a:extLst>
              </p:cNvPr>
              <p:cNvSpPr txBox="1"/>
              <p:nvPr/>
            </p:nvSpPr>
            <p:spPr>
              <a:xfrm>
                <a:off x="10155989" y="4514333"/>
                <a:ext cx="327992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zh-CN" altLang="en-US" sz="1600" b="1" dirty="0"/>
                  <a:t>̌</a:t>
                </a:r>
              </a:p>
            </p:txBody>
          </p:sp>
        </p:grpSp>
        <p:grpSp>
          <p:nvGrpSpPr>
            <p:cNvPr id="306" name="组合 305">
              <a:extLst>
                <a:ext uri="{FF2B5EF4-FFF2-40B4-BE49-F238E27FC236}">
                  <a16:creationId xmlns:a16="http://schemas.microsoft.com/office/drawing/2014/main" id="{1F3B8A1D-F47D-4F27-B17A-EFCA6AD0B49E}"/>
                </a:ext>
              </a:extLst>
            </p:cNvPr>
            <p:cNvGrpSpPr/>
            <p:nvPr/>
          </p:nvGrpSpPr>
          <p:grpSpPr>
            <a:xfrm>
              <a:off x="5726328" y="1740531"/>
              <a:ext cx="936000" cy="246221"/>
              <a:chOff x="9775134" y="4514333"/>
              <a:chExt cx="708847" cy="246221"/>
            </a:xfrm>
          </p:grpSpPr>
          <p:sp>
            <p:nvSpPr>
              <p:cNvPr id="339" name="文本框 338">
                <a:extLst>
                  <a:ext uri="{FF2B5EF4-FFF2-40B4-BE49-F238E27FC236}">
                    <a16:creationId xmlns:a16="http://schemas.microsoft.com/office/drawing/2014/main" id="{FE9FE433-FCB9-4B6A-A303-4C0549396258}"/>
                  </a:ext>
                </a:extLst>
              </p:cNvPr>
              <p:cNvSpPr txBox="1"/>
              <p:nvPr/>
            </p:nvSpPr>
            <p:spPr>
              <a:xfrm>
                <a:off x="9775134" y="4565678"/>
                <a:ext cx="360000" cy="108000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3175">
                <a:solidFill>
                  <a:schemeClr val="accent2">
                    <a:lumMod val="75000"/>
                  </a:schemeClr>
                </a:solidFill>
              </a:ln>
            </p:spPr>
            <p:txBody>
              <a:bodyPr wrap="square" lIns="0" tIns="0" rIns="0" bIns="0" rtlCol="0" anchor="ctr" anchorCtr="1">
                <a:noAutofit/>
              </a:bodyPr>
              <a:lstStyle/>
              <a:p>
                <a:r>
                  <a:rPr lang="zh-CN" altLang="en-US" sz="900" b="1" dirty="0"/>
                  <a:t>批次登记</a:t>
                </a:r>
              </a:p>
            </p:txBody>
          </p:sp>
          <p:sp>
            <p:nvSpPr>
              <p:cNvPr id="340" name="文本框 339">
                <a:extLst>
                  <a:ext uri="{FF2B5EF4-FFF2-40B4-BE49-F238E27FC236}">
                    <a16:creationId xmlns:a16="http://schemas.microsoft.com/office/drawing/2014/main" id="{EE3FCC65-3481-4818-981A-96D231D26381}"/>
                  </a:ext>
                </a:extLst>
              </p:cNvPr>
              <p:cNvSpPr txBox="1"/>
              <p:nvPr/>
            </p:nvSpPr>
            <p:spPr>
              <a:xfrm>
                <a:off x="10155989" y="4514333"/>
                <a:ext cx="327992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zh-CN" altLang="en-US" sz="1600" b="1" dirty="0"/>
                  <a:t>̌</a:t>
                </a:r>
              </a:p>
            </p:txBody>
          </p:sp>
        </p:grpSp>
        <p:grpSp>
          <p:nvGrpSpPr>
            <p:cNvPr id="307" name="组合 306">
              <a:extLst>
                <a:ext uri="{FF2B5EF4-FFF2-40B4-BE49-F238E27FC236}">
                  <a16:creationId xmlns:a16="http://schemas.microsoft.com/office/drawing/2014/main" id="{26980C2A-9864-4833-B16F-92BF62834716}"/>
                </a:ext>
              </a:extLst>
            </p:cNvPr>
            <p:cNvGrpSpPr/>
            <p:nvPr/>
          </p:nvGrpSpPr>
          <p:grpSpPr>
            <a:xfrm>
              <a:off x="4729229" y="1873881"/>
              <a:ext cx="942341" cy="246221"/>
              <a:chOff x="9775143" y="4501633"/>
              <a:chExt cx="713651" cy="246221"/>
            </a:xfrm>
          </p:grpSpPr>
          <p:sp>
            <p:nvSpPr>
              <p:cNvPr id="337" name="文本框 336">
                <a:extLst>
                  <a:ext uri="{FF2B5EF4-FFF2-40B4-BE49-F238E27FC236}">
                    <a16:creationId xmlns:a16="http://schemas.microsoft.com/office/drawing/2014/main" id="{ABB3B70D-7451-4B7F-8A3F-BC1812092BBC}"/>
                  </a:ext>
                </a:extLst>
              </p:cNvPr>
              <p:cNvSpPr txBox="1"/>
              <p:nvPr/>
            </p:nvSpPr>
            <p:spPr>
              <a:xfrm>
                <a:off x="9775143" y="4565678"/>
                <a:ext cx="360000" cy="108000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3175">
                <a:solidFill>
                  <a:schemeClr val="accent2">
                    <a:lumMod val="75000"/>
                  </a:schemeClr>
                </a:solidFill>
              </a:ln>
            </p:spPr>
            <p:txBody>
              <a:bodyPr wrap="square" lIns="0" tIns="0" rIns="0" bIns="0" rtlCol="0" anchor="ctr" anchorCtr="1">
                <a:noAutofit/>
              </a:bodyPr>
              <a:lstStyle/>
              <a:p>
                <a:r>
                  <a:rPr lang="zh-CN" altLang="en-US" sz="900" b="1" dirty="0"/>
                  <a:t>数据提取</a:t>
                </a:r>
              </a:p>
            </p:txBody>
          </p:sp>
          <p:sp>
            <p:nvSpPr>
              <p:cNvPr id="338" name="文本框 337">
                <a:extLst>
                  <a:ext uri="{FF2B5EF4-FFF2-40B4-BE49-F238E27FC236}">
                    <a16:creationId xmlns:a16="http://schemas.microsoft.com/office/drawing/2014/main" id="{E4757892-5A43-4043-BD5F-50F9586F21E8}"/>
                  </a:ext>
                </a:extLst>
              </p:cNvPr>
              <p:cNvSpPr txBox="1"/>
              <p:nvPr/>
            </p:nvSpPr>
            <p:spPr>
              <a:xfrm>
                <a:off x="10160802" y="4501633"/>
                <a:ext cx="327992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zh-CN" altLang="en-US" sz="1600" b="1" dirty="0"/>
                  <a:t>̌</a:t>
                </a:r>
              </a:p>
            </p:txBody>
          </p:sp>
        </p:grpSp>
        <p:grpSp>
          <p:nvGrpSpPr>
            <p:cNvPr id="308" name="组合 307">
              <a:extLst>
                <a:ext uri="{FF2B5EF4-FFF2-40B4-BE49-F238E27FC236}">
                  <a16:creationId xmlns:a16="http://schemas.microsoft.com/office/drawing/2014/main" id="{ED5AD4A7-B3C2-4F90-B037-3E15860ADE74}"/>
                </a:ext>
              </a:extLst>
            </p:cNvPr>
            <p:cNvGrpSpPr/>
            <p:nvPr/>
          </p:nvGrpSpPr>
          <p:grpSpPr>
            <a:xfrm>
              <a:off x="5230774" y="1886581"/>
              <a:ext cx="936000" cy="246221"/>
              <a:chOff x="9775134" y="4514333"/>
              <a:chExt cx="708847" cy="246221"/>
            </a:xfrm>
          </p:grpSpPr>
          <p:sp>
            <p:nvSpPr>
              <p:cNvPr id="335" name="文本框 334">
                <a:extLst>
                  <a:ext uri="{FF2B5EF4-FFF2-40B4-BE49-F238E27FC236}">
                    <a16:creationId xmlns:a16="http://schemas.microsoft.com/office/drawing/2014/main" id="{9BD8F9C0-7902-4988-B8DF-32BBEF4213C1}"/>
                  </a:ext>
                </a:extLst>
              </p:cNvPr>
              <p:cNvSpPr txBox="1"/>
              <p:nvPr/>
            </p:nvSpPr>
            <p:spPr>
              <a:xfrm>
                <a:off x="9775134" y="4565678"/>
                <a:ext cx="360000" cy="108000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3175">
                <a:solidFill>
                  <a:schemeClr val="accent2">
                    <a:lumMod val="75000"/>
                  </a:schemeClr>
                </a:solidFill>
              </a:ln>
            </p:spPr>
            <p:txBody>
              <a:bodyPr wrap="square" lIns="0" tIns="0" rIns="0" bIns="0" rtlCol="0" anchor="ctr" anchorCtr="1">
                <a:noAutofit/>
              </a:bodyPr>
              <a:lstStyle/>
              <a:p>
                <a:r>
                  <a:rPr lang="zh-CN" altLang="en-US" sz="900" b="1" dirty="0"/>
                  <a:t>原始记录</a:t>
                </a:r>
              </a:p>
            </p:txBody>
          </p:sp>
          <p:sp>
            <p:nvSpPr>
              <p:cNvPr id="336" name="文本框 335">
                <a:extLst>
                  <a:ext uri="{FF2B5EF4-FFF2-40B4-BE49-F238E27FC236}">
                    <a16:creationId xmlns:a16="http://schemas.microsoft.com/office/drawing/2014/main" id="{558964CB-92E9-4BB9-8720-DA8C152A645E}"/>
                  </a:ext>
                </a:extLst>
              </p:cNvPr>
              <p:cNvSpPr txBox="1"/>
              <p:nvPr/>
            </p:nvSpPr>
            <p:spPr>
              <a:xfrm>
                <a:off x="10155989" y="4514333"/>
                <a:ext cx="327992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zh-CN" altLang="en-US" sz="1600" b="1" dirty="0"/>
                  <a:t>̌</a:t>
                </a:r>
              </a:p>
            </p:txBody>
          </p:sp>
        </p:grpSp>
        <p:grpSp>
          <p:nvGrpSpPr>
            <p:cNvPr id="309" name="组合 308">
              <a:extLst>
                <a:ext uri="{FF2B5EF4-FFF2-40B4-BE49-F238E27FC236}">
                  <a16:creationId xmlns:a16="http://schemas.microsoft.com/office/drawing/2014/main" id="{3597070C-3FA1-4074-B3AB-3C724A0773C3}"/>
                </a:ext>
              </a:extLst>
            </p:cNvPr>
            <p:cNvGrpSpPr/>
            <p:nvPr/>
          </p:nvGrpSpPr>
          <p:grpSpPr>
            <a:xfrm>
              <a:off x="5732299" y="1886581"/>
              <a:ext cx="936000" cy="246221"/>
              <a:chOff x="9775134" y="4514333"/>
              <a:chExt cx="708847" cy="246221"/>
            </a:xfrm>
          </p:grpSpPr>
          <p:sp>
            <p:nvSpPr>
              <p:cNvPr id="333" name="文本框 332">
                <a:extLst>
                  <a:ext uri="{FF2B5EF4-FFF2-40B4-BE49-F238E27FC236}">
                    <a16:creationId xmlns:a16="http://schemas.microsoft.com/office/drawing/2014/main" id="{FB007F80-16A0-41D3-9820-817A0CEEEAC6}"/>
                  </a:ext>
                </a:extLst>
              </p:cNvPr>
              <p:cNvSpPr txBox="1"/>
              <p:nvPr/>
            </p:nvSpPr>
            <p:spPr>
              <a:xfrm>
                <a:off x="9775134" y="4565678"/>
                <a:ext cx="360000" cy="108000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3175">
                <a:solidFill>
                  <a:schemeClr val="accent2">
                    <a:lumMod val="75000"/>
                  </a:schemeClr>
                </a:solidFill>
              </a:ln>
            </p:spPr>
            <p:txBody>
              <a:bodyPr wrap="square" lIns="0" tIns="0" rIns="0" bIns="0" rtlCol="0" anchor="ctr" anchorCtr="1">
                <a:noAutofit/>
              </a:bodyPr>
              <a:lstStyle/>
              <a:p>
                <a:r>
                  <a:rPr lang="zh-CN" altLang="en-US" sz="900" b="1" dirty="0"/>
                  <a:t>报告生成</a:t>
                </a:r>
              </a:p>
            </p:txBody>
          </p:sp>
          <p:sp>
            <p:nvSpPr>
              <p:cNvPr id="334" name="文本框 333">
                <a:extLst>
                  <a:ext uri="{FF2B5EF4-FFF2-40B4-BE49-F238E27FC236}">
                    <a16:creationId xmlns:a16="http://schemas.microsoft.com/office/drawing/2014/main" id="{392E1C76-3242-4C6B-800E-E53596895458}"/>
                  </a:ext>
                </a:extLst>
              </p:cNvPr>
              <p:cNvSpPr txBox="1"/>
              <p:nvPr/>
            </p:nvSpPr>
            <p:spPr>
              <a:xfrm>
                <a:off x="10155989" y="4514333"/>
                <a:ext cx="327992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zh-CN" altLang="en-US" sz="1600" b="1" dirty="0"/>
                  <a:t>̌</a:t>
                </a:r>
              </a:p>
            </p:txBody>
          </p:sp>
        </p:grpSp>
        <p:grpSp>
          <p:nvGrpSpPr>
            <p:cNvPr id="310" name="组合 309">
              <a:extLst>
                <a:ext uri="{FF2B5EF4-FFF2-40B4-BE49-F238E27FC236}">
                  <a16:creationId xmlns:a16="http://schemas.microsoft.com/office/drawing/2014/main" id="{07C41952-15C4-4688-A2B8-B8394250C6A1}"/>
                </a:ext>
              </a:extLst>
            </p:cNvPr>
            <p:cNvGrpSpPr/>
            <p:nvPr/>
          </p:nvGrpSpPr>
          <p:grpSpPr>
            <a:xfrm>
              <a:off x="6227978" y="1740531"/>
              <a:ext cx="936000" cy="246221"/>
              <a:chOff x="9775134" y="4514333"/>
              <a:chExt cx="708847" cy="246221"/>
            </a:xfrm>
          </p:grpSpPr>
          <p:sp>
            <p:nvSpPr>
              <p:cNvPr id="331" name="文本框 330">
                <a:extLst>
                  <a:ext uri="{FF2B5EF4-FFF2-40B4-BE49-F238E27FC236}">
                    <a16:creationId xmlns:a16="http://schemas.microsoft.com/office/drawing/2014/main" id="{655BD816-A14F-494E-B126-F36760915749}"/>
                  </a:ext>
                </a:extLst>
              </p:cNvPr>
              <p:cNvSpPr txBox="1"/>
              <p:nvPr/>
            </p:nvSpPr>
            <p:spPr>
              <a:xfrm>
                <a:off x="9775134" y="4565678"/>
                <a:ext cx="360000" cy="108000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3175">
                <a:solidFill>
                  <a:schemeClr val="accent2">
                    <a:lumMod val="75000"/>
                  </a:schemeClr>
                </a:solidFill>
              </a:ln>
            </p:spPr>
            <p:txBody>
              <a:bodyPr wrap="square" lIns="0" tIns="0" rIns="0" bIns="0" rtlCol="0" anchor="ctr" anchorCtr="1">
                <a:noAutofit/>
              </a:bodyPr>
              <a:lstStyle/>
              <a:p>
                <a:r>
                  <a:rPr lang="zh-CN" altLang="en-US" sz="900" b="1" dirty="0">
                    <a:solidFill>
                      <a:srgbClr val="0000CC"/>
                    </a:solidFill>
                  </a:rPr>
                  <a:t>扩展保留</a:t>
                </a:r>
              </a:p>
            </p:txBody>
          </p:sp>
          <p:sp>
            <p:nvSpPr>
              <p:cNvPr id="332" name="文本框 331">
                <a:extLst>
                  <a:ext uri="{FF2B5EF4-FFF2-40B4-BE49-F238E27FC236}">
                    <a16:creationId xmlns:a16="http://schemas.microsoft.com/office/drawing/2014/main" id="{ACCC5584-54EA-4338-AEBA-716BA976E3CA}"/>
                  </a:ext>
                </a:extLst>
              </p:cNvPr>
              <p:cNvSpPr txBox="1"/>
              <p:nvPr/>
            </p:nvSpPr>
            <p:spPr>
              <a:xfrm>
                <a:off x="10155989" y="4514333"/>
                <a:ext cx="327992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zh-CN" altLang="en-US" sz="1600" b="1" dirty="0"/>
                  <a:t>̌</a:t>
                </a:r>
              </a:p>
            </p:txBody>
          </p:sp>
        </p:grpSp>
        <p:grpSp>
          <p:nvGrpSpPr>
            <p:cNvPr id="311" name="组合 310">
              <a:extLst>
                <a:ext uri="{FF2B5EF4-FFF2-40B4-BE49-F238E27FC236}">
                  <a16:creationId xmlns:a16="http://schemas.microsoft.com/office/drawing/2014/main" id="{D8FC0C17-8CE5-488E-9954-FC39D68BD10E}"/>
                </a:ext>
              </a:extLst>
            </p:cNvPr>
            <p:cNvGrpSpPr/>
            <p:nvPr/>
          </p:nvGrpSpPr>
          <p:grpSpPr>
            <a:xfrm>
              <a:off x="6233949" y="1886581"/>
              <a:ext cx="936000" cy="246221"/>
              <a:chOff x="9775134" y="4514333"/>
              <a:chExt cx="708847" cy="246221"/>
            </a:xfrm>
          </p:grpSpPr>
          <p:sp>
            <p:nvSpPr>
              <p:cNvPr id="329" name="文本框 328">
                <a:extLst>
                  <a:ext uri="{FF2B5EF4-FFF2-40B4-BE49-F238E27FC236}">
                    <a16:creationId xmlns:a16="http://schemas.microsoft.com/office/drawing/2014/main" id="{6E678FBB-0BBB-4276-B7F2-C8DB05789C32}"/>
                  </a:ext>
                </a:extLst>
              </p:cNvPr>
              <p:cNvSpPr txBox="1"/>
              <p:nvPr/>
            </p:nvSpPr>
            <p:spPr>
              <a:xfrm>
                <a:off x="9775134" y="4565678"/>
                <a:ext cx="360000" cy="108000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3175">
                <a:solidFill>
                  <a:schemeClr val="accent2">
                    <a:lumMod val="75000"/>
                  </a:schemeClr>
                </a:solidFill>
              </a:ln>
            </p:spPr>
            <p:txBody>
              <a:bodyPr wrap="square" lIns="0" tIns="0" rIns="0" bIns="0" rtlCol="0" anchor="ctr" anchorCtr="1">
                <a:noAutofit/>
              </a:bodyPr>
              <a:lstStyle/>
              <a:p>
                <a:r>
                  <a:rPr lang="zh-CN" altLang="en-US" sz="900" b="1" dirty="0">
                    <a:solidFill>
                      <a:srgbClr val="0000CC"/>
                    </a:solidFill>
                  </a:rPr>
                  <a:t>扩展保留</a:t>
                </a:r>
              </a:p>
            </p:txBody>
          </p:sp>
          <p:sp>
            <p:nvSpPr>
              <p:cNvPr id="330" name="文本框 329">
                <a:extLst>
                  <a:ext uri="{FF2B5EF4-FFF2-40B4-BE49-F238E27FC236}">
                    <a16:creationId xmlns:a16="http://schemas.microsoft.com/office/drawing/2014/main" id="{6F9BD4C4-0A71-4959-B771-5A151E320B2D}"/>
                  </a:ext>
                </a:extLst>
              </p:cNvPr>
              <p:cNvSpPr txBox="1"/>
              <p:nvPr/>
            </p:nvSpPr>
            <p:spPr>
              <a:xfrm>
                <a:off x="10155989" y="4514333"/>
                <a:ext cx="327992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zh-CN" altLang="en-US" sz="1600" b="1" dirty="0"/>
                  <a:t>̌</a:t>
                </a:r>
              </a:p>
            </p:txBody>
          </p:sp>
        </p:grpSp>
        <p:cxnSp>
          <p:nvCxnSpPr>
            <p:cNvPr id="312" name="直接连接符 311">
              <a:extLst>
                <a:ext uri="{FF2B5EF4-FFF2-40B4-BE49-F238E27FC236}">
                  <a16:creationId xmlns:a16="http://schemas.microsoft.com/office/drawing/2014/main" id="{42707089-BE13-4CFD-BE55-B6F17A796D5B}"/>
                </a:ext>
              </a:extLst>
            </p:cNvPr>
            <p:cNvCxnSpPr/>
            <p:nvPr/>
          </p:nvCxnSpPr>
          <p:spPr>
            <a:xfrm>
              <a:off x="3871347" y="2274449"/>
              <a:ext cx="287675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13" name="组合 312">
              <a:extLst>
                <a:ext uri="{FF2B5EF4-FFF2-40B4-BE49-F238E27FC236}">
                  <a16:creationId xmlns:a16="http://schemas.microsoft.com/office/drawing/2014/main" id="{3F9DD06E-4F87-4A22-A2AB-E47B116A3E4C}"/>
                </a:ext>
              </a:extLst>
            </p:cNvPr>
            <p:cNvGrpSpPr/>
            <p:nvPr/>
          </p:nvGrpSpPr>
          <p:grpSpPr>
            <a:xfrm>
              <a:off x="4328703" y="2002452"/>
              <a:ext cx="2476167" cy="221225"/>
              <a:chOff x="4328703" y="2002452"/>
              <a:chExt cx="2476167" cy="221225"/>
            </a:xfrm>
          </p:grpSpPr>
          <p:grpSp>
            <p:nvGrpSpPr>
              <p:cNvPr id="314" name="组合 313">
                <a:extLst>
                  <a:ext uri="{FF2B5EF4-FFF2-40B4-BE49-F238E27FC236}">
                    <a16:creationId xmlns:a16="http://schemas.microsoft.com/office/drawing/2014/main" id="{A6856CB2-6760-4EDC-B262-5A7D23BC531A}"/>
                  </a:ext>
                </a:extLst>
              </p:cNvPr>
              <p:cNvGrpSpPr/>
              <p:nvPr/>
            </p:nvGrpSpPr>
            <p:grpSpPr>
              <a:xfrm>
                <a:off x="6230625" y="2002452"/>
                <a:ext cx="574245" cy="215444"/>
                <a:chOff x="6224626" y="2876730"/>
                <a:chExt cx="574245" cy="215444"/>
              </a:xfrm>
            </p:grpSpPr>
            <p:sp>
              <p:nvSpPr>
                <p:cNvPr id="327" name="文本框 326">
                  <a:extLst>
                    <a:ext uri="{FF2B5EF4-FFF2-40B4-BE49-F238E27FC236}">
                      <a16:creationId xmlns:a16="http://schemas.microsoft.com/office/drawing/2014/main" id="{96FCF15C-2471-4FBB-BF1D-68BF38BC20DF}"/>
                    </a:ext>
                  </a:extLst>
                </p:cNvPr>
                <p:cNvSpPr txBox="1"/>
                <p:nvPr/>
              </p:nvSpPr>
              <p:spPr>
                <a:xfrm>
                  <a:off x="6224626" y="2958791"/>
                  <a:ext cx="468000" cy="122726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 w="3175">
                  <a:solidFill>
                    <a:schemeClr val="accent2">
                      <a:lumMod val="75000"/>
                    </a:schemeClr>
                  </a:solidFill>
                </a:ln>
              </p:spPr>
              <p:txBody>
                <a:bodyPr wrap="square" lIns="0" tIns="0" rIns="0" bIns="0" rtlCol="0" anchor="ctr" anchorCtr="1">
                  <a:noAutofit/>
                </a:bodyPr>
                <a:lstStyle/>
                <a:p>
                  <a:r>
                    <a:rPr lang="zh-CN" altLang="en-US" sz="900" b="1" dirty="0">
                      <a:solidFill>
                        <a:schemeClr val="bg1">
                          <a:lumMod val="50000"/>
                        </a:schemeClr>
                      </a:solidFill>
                    </a:rPr>
                    <a:t>三次审批</a:t>
                  </a:r>
                </a:p>
              </p:txBody>
            </p:sp>
            <p:sp>
              <p:nvSpPr>
                <p:cNvPr id="328" name="文本框 327">
                  <a:extLst>
                    <a:ext uri="{FF2B5EF4-FFF2-40B4-BE49-F238E27FC236}">
                      <a16:creationId xmlns:a16="http://schemas.microsoft.com/office/drawing/2014/main" id="{C3D65481-FEE4-4A7D-A6C0-4522B2C7B3A6}"/>
                    </a:ext>
                  </a:extLst>
                </p:cNvPr>
                <p:cNvSpPr txBox="1"/>
                <p:nvPr/>
              </p:nvSpPr>
              <p:spPr>
                <a:xfrm>
                  <a:off x="6668299" y="2876730"/>
                  <a:ext cx="130572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noAutofit/>
                </a:bodyPr>
                <a:lstStyle/>
                <a:p>
                  <a:r>
                    <a:rPr lang="en-US" altLang="zh-CN" sz="900" dirty="0">
                      <a:solidFill>
                        <a:schemeClr val="bg1">
                          <a:lumMod val="50000"/>
                        </a:schemeClr>
                      </a:solidFill>
                    </a:rPr>
                    <a:t>x</a:t>
                  </a:r>
                  <a:endParaRPr lang="zh-CN" altLang="en-US" sz="900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315" name="组合 314">
                <a:extLst>
                  <a:ext uri="{FF2B5EF4-FFF2-40B4-BE49-F238E27FC236}">
                    <a16:creationId xmlns:a16="http://schemas.microsoft.com/office/drawing/2014/main" id="{95504F6C-7408-44DE-8922-E443ECF09D42}"/>
                  </a:ext>
                </a:extLst>
              </p:cNvPr>
              <p:cNvGrpSpPr/>
              <p:nvPr/>
            </p:nvGrpSpPr>
            <p:grpSpPr>
              <a:xfrm>
                <a:off x="5740001" y="2002452"/>
                <a:ext cx="570821" cy="215444"/>
                <a:chOff x="5683202" y="2876730"/>
                <a:chExt cx="570821" cy="215444"/>
              </a:xfrm>
            </p:grpSpPr>
            <p:sp>
              <p:nvSpPr>
                <p:cNvPr id="325" name="文本框 324">
                  <a:extLst>
                    <a:ext uri="{FF2B5EF4-FFF2-40B4-BE49-F238E27FC236}">
                      <a16:creationId xmlns:a16="http://schemas.microsoft.com/office/drawing/2014/main" id="{FA09CDD5-2D53-4C97-8D35-45098580F0E3}"/>
                    </a:ext>
                  </a:extLst>
                </p:cNvPr>
                <p:cNvSpPr txBox="1"/>
                <p:nvPr/>
              </p:nvSpPr>
              <p:spPr>
                <a:xfrm>
                  <a:off x="5683202" y="2958791"/>
                  <a:ext cx="468000" cy="122726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 w="3175">
                  <a:solidFill>
                    <a:schemeClr val="accent2">
                      <a:lumMod val="75000"/>
                    </a:schemeClr>
                  </a:solidFill>
                </a:ln>
              </p:spPr>
              <p:txBody>
                <a:bodyPr wrap="square" lIns="0" tIns="0" rIns="0" bIns="0" rtlCol="0" anchor="ctr" anchorCtr="1">
                  <a:noAutofit/>
                </a:bodyPr>
                <a:lstStyle/>
                <a:p>
                  <a:r>
                    <a:rPr lang="zh-CN" altLang="en-US" sz="900" b="1" dirty="0">
                      <a:solidFill>
                        <a:schemeClr val="bg1">
                          <a:lumMod val="50000"/>
                        </a:schemeClr>
                      </a:solidFill>
                    </a:rPr>
                    <a:t>二次审批</a:t>
                  </a:r>
                </a:p>
              </p:txBody>
            </p:sp>
            <p:sp>
              <p:nvSpPr>
                <p:cNvPr id="326" name="文本框 325">
                  <a:extLst>
                    <a:ext uri="{FF2B5EF4-FFF2-40B4-BE49-F238E27FC236}">
                      <a16:creationId xmlns:a16="http://schemas.microsoft.com/office/drawing/2014/main" id="{F6B28645-DFEE-43EB-8397-68B884AB32BD}"/>
                    </a:ext>
                  </a:extLst>
                </p:cNvPr>
                <p:cNvSpPr txBox="1"/>
                <p:nvPr/>
              </p:nvSpPr>
              <p:spPr>
                <a:xfrm>
                  <a:off x="6123451" y="2876730"/>
                  <a:ext cx="130572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noAutofit/>
                </a:bodyPr>
                <a:lstStyle/>
                <a:p>
                  <a:r>
                    <a:rPr lang="en-US" altLang="zh-CN" sz="900" dirty="0">
                      <a:solidFill>
                        <a:schemeClr val="bg1">
                          <a:lumMod val="50000"/>
                        </a:schemeClr>
                      </a:solidFill>
                    </a:rPr>
                    <a:t>x</a:t>
                  </a:r>
                  <a:endParaRPr lang="zh-CN" altLang="en-US" sz="900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316" name="组合 315">
                <a:extLst>
                  <a:ext uri="{FF2B5EF4-FFF2-40B4-BE49-F238E27FC236}">
                    <a16:creationId xmlns:a16="http://schemas.microsoft.com/office/drawing/2014/main" id="{769E8E8F-A7F0-4BD1-8207-47253EAB3DAC}"/>
                  </a:ext>
                </a:extLst>
              </p:cNvPr>
              <p:cNvGrpSpPr/>
              <p:nvPr/>
            </p:nvGrpSpPr>
            <p:grpSpPr>
              <a:xfrm>
                <a:off x="5249377" y="2008233"/>
                <a:ext cx="578551" cy="215444"/>
                <a:chOff x="5147777" y="3268073"/>
                <a:chExt cx="578551" cy="215444"/>
              </a:xfrm>
            </p:grpSpPr>
            <p:sp>
              <p:nvSpPr>
                <p:cNvPr id="323" name="文本框 322">
                  <a:extLst>
                    <a:ext uri="{FF2B5EF4-FFF2-40B4-BE49-F238E27FC236}">
                      <a16:creationId xmlns:a16="http://schemas.microsoft.com/office/drawing/2014/main" id="{4A7B6AD3-348D-497C-BA2A-450D85876423}"/>
                    </a:ext>
                  </a:extLst>
                </p:cNvPr>
                <p:cNvSpPr txBox="1"/>
                <p:nvPr/>
              </p:nvSpPr>
              <p:spPr>
                <a:xfrm>
                  <a:off x="5147777" y="3344353"/>
                  <a:ext cx="468000" cy="122726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 w="3175">
                  <a:solidFill>
                    <a:schemeClr val="accent2">
                      <a:lumMod val="75000"/>
                    </a:schemeClr>
                  </a:solidFill>
                </a:ln>
              </p:spPr>
              <p:txBody>
                <a:bodyPr wrap="square" lIns="0" tIns="0" rIns="0" bIns="0" rtlCol="0" anchor="ctr" anchorCtr="1">
                  <a:noAutofit/>
                </a:bodyPr>
                <a:lstStyle/>
                <a:p>
                  <a:r>
                    <a:rPr lang="zh-CN" altLang="en-US" sz="900" b="1" dirty="0">
                      <a:solidFill>
                        <a:schemeClr val="bg1">
                          <a:lumMod val="50000"/>
                        </a:schemeClr>
                      </a:solidFill>
                    </a:rPr>
                    <a:t>一次审批</a:t>
                  </a:r>
                </a:p>
              </p:txBody>
            </p:sp>
            <p:sp>
              <p:nvSpPr>
                <p:cNvPr id="324" name="文本框 323">
                  <a:extLst>
                    <a:ext uri="{FF2B5EF4-FFF2-40B4-BE49-F238E27FC236}">
                      <a16:creationId xmlns:a16="http://schemas.microsoft.com/office/drawing/2014/main" id="{95B81C09-C353-4152-9CC6-7D21B36C88C4}"/>
                    </a:ext>
                  </a:extLst>
                </p:cNvPr>
                <p:cNvSpPr txBox="1"/>
                <p:nvPr/>
              </p:nvSpPr>
              <p:spPr>
                <a:xfrm>
                  <a:off x="5580177" y="3268073"/>
                  <a:ext cx="146151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noAutofit/>
                </a:bodyPr>
                <a:lstStyle/>
                <a:p>
                  <a:r>
                    <a:rPr lang="en-US" altLang="zh-CN" sz="900" dirty="0">
                      <a:solidFill>
                        <a:schemeClr val="bg1">
                          <a:lumMod val="50000"/>
                        </a:schemeClr>
                      </a:solidFill>
                    </a:rPr>
                    <a:t>x</a:t>
                  </a:r>
                  <a:endParaRPr lang="zh-CN" altLang="en-US" sz="900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317" name="组合 316">
                <a:extLst>
                  <a:ext uri="{FF2B5EF4-FFF2-40B4-BE49-F238E27FC236}">
                    <a16:creationId xmlns:a16="http://schemas.microsoft.com/office/drawing/2014/main" id="{79F121F8-5719-45E1-B8E0-6E128F184856}"/>
                  </a:ext>
                </a:extLst>
              </p:cNvPr>
              <p:cNvGrpSpPr/>
              <p:nvPr/>
            </p:nvGrpSpPr>
            <p:grpSpPr>
              <a:xfrm>
                <a:off x="4733355" y="2008233"/>
                <a:ext cx="595410" cy="215444"/>
                <a:chOff x="4733355" y="3268073"/>
                <a:chExt cx="595410" cy="215444"/>
              </a:xfrm>
            </p:grpSpPr>
            <p:sp>
              <p:nvSpPr>
                <p:cNvPr id="321" name="文本框 320">
                  <a:extLst>
                    <a:ext uri="{FF2B5EF4-FFF2-40B4-BE49-F238E27FC236}">
                      <a16:creationId xmlns:a16="http://schemas.microsoft.com/office/drawing/2014/main" id="{F38192E6-B0DF-432F-A60F-9C7597CA54E3}"/>
                    </a:ext>
                  </a:extLst>
                </p:cNvPr>
                <p:cNvSpPr txBox="1"/>
                <p:nvPr/>
              </p:nvSpPr>
              <p:spPr>
                <a:xfrm>
                  <a:off x="4733355" y="3344353"/>
                  <a:ext cx="468000" cy="122726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 w="3175">
                  <a:solidFill>
                    <a:schemeClr val="accent2">
                      <a:lumMod val="75000"/>
                    </a:schemeClr>
                  </a:solidFill>
                </a:ln>
              </p:spPr>
              <p:txBody>
                <a:bodyPr wrap="square" lIns="0" tIns="0" rIns="0" bIns="0" rtlCol="0" anchor="ctr" anchorCtr="1">
                  <a:noAutofit/>
                </a:bodyPr>
                <a:lstStyle/>
                <a:p>
                  <a:r>
                    <a:rPr lang="zh-CN" altLang="en-US" sz="900" b="1" dirty="0">
                      <a:solidFill>
                        <a:schemeClr val="bg1">
                          <a:lumMod val="50000"/>
                        </a:schemeClr>
                      </a:solidFill>
                    </a:rPr>
                    <a:t>变更</a:t>
                  </a:r>
                </a:p>
              </p:txBody>
            </p:sp>
            <p:sp>
              <p:nvSpPr>
                <p:cNvPr id="322" name="文本框 321">
                  <a:extLst>
                    <a:ext uri="{FF2B5EF4-FFF2-40B4-BE49-F238E27FC236}">
                      <a16:creationId xmlns:a16="http://schemas.microsoft.com/office/drawing/2014/main" id="{F8E7F87F-4590-42E9-8F9A-9BF6ED918782}"/>
                    </a:ext>
                  </a:extLst>
                </p:cNvPr>
                <p:cNvSpPr txBox="1"/>
                <p:nvPr/>
              </p:nvSpPr>
              <p:spPr>
                <a:xfrm>
                  <a:off x="5175243" y="3268073"/>
                  <a:ext cx="153522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noAutofit/>
                </a:bodyPr>
                <a:lstStyle/>
                <a:p>
                  <a:r>
                    <a:rPr lang="en-US" altLang="zh-CN" sz="900" dirty="0">
                      <a:solidFill>
                        <a:schemeClr val="bg1">
                          <a:lumMod val="50000"/>
                        </a:schemeClr>
                      </a:solidFill>
                    </a:rPr>
                    <a:t>x</a:t>
                  </a:r>
                  <a:endParaRPr lang="zh-CN" altLang="en-US" sz="900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318" name="组合 317">
                <a:extLst>
                  <a:ext uri="{FF2B5EF4-FFF2-40B4-BE49-F238E27FC236}">
                    <a16:creationId xmlns:a16="http://schemas.microsoft.com/office/drawing/2014/main" id="{659C1060-634A-4AF8-A71E-94A82100805C}"/>
                  </a:ext>
                </a:extLst>
              </p:cNvPr>
              <p:cNvGrpSpPr/>
              <p:nvPr/>
            </p:nvGrpSpPr>
            <p:grpSpPr>
              <a:xfrm>
                <a:off x="4328703" y="2003980"/>
                <a:ext cx="479156" cy="215904"/>
                <a:chOff x="4328703" y="3263820"/>
                <a:chExt cx="479156" cy="215904"/>
              </a:xfrm>
            </p:grpSpPr>
            <p:sp>
              <p:nvSpPr>
                <p:cNvPr id="319" name="文本框 318">
                  <a:extLst>
                    <a:ext uri="{FF2B5EF4-FFF2-40B4-BE49-F238E27FC236}">
                      <a16:creationId xmlns:a16="http://schemas.microsoft.com/office/drawing/2014/main" id="{96B3F5EC-C503-490F-89FD-E0F16E298B58}"/>
                    </a:ext>
                  </a:extLst>
                </p:cNvPr>
                <p:cNvSpPr txBox="1"/>
                <p:nvPr/>
              </p:nvSpPr>
              <p:spPr>
                <a:xfrm>
                  <a:off x="4328703" y="3335724"/>
                  <a:ext cx="360000" cy="144000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txBody>
                <a:bodyPr wrap="square" lIns="0" tIns="0" rIns="0" bIns="0" rtlCol="0" anchor="ctr" anchorCtr="1">
                  <a:noAutofit/>
                </a:bodyPr>
                <a:lstStyle/>
                <a:p>
                  <a:r>
                    <a:rPr lang="zh-CN" altLang="en-US" sz="900" b="1" dirty="0">
                      <a:solidFill>
                        <a:schemeClr val="bg1">
                          <a:lumMod val="50000"/>
                        </a:schemeClr>
                      </a:solidFill>
                    </a:rPr>
                    <a:t>审批权</a:t>
                  </a:r>
                </a:p>
              </p:txBody>
            </p:sp>
            <p:sp>
              <p:nvSpPr>
                <p:cNvPr id="320" name="文本框 319">
                  <a:extLst>
                    <a:ext uri="{FF2B5EF4-FFF2-40B4-BE49-F238E27FC236}">
                      <a16:creationId xmlns:a16="http://schemas.microsoft.com/office/drawing/2014/main" id="{3BA0FC2F-02C9-4E90-B390-34EED7C3D5F7}"/>
                    </a:ext>
                  </a:extLst>
                </p:cNvPr>
                <p:cNvSpPr txBox="1"/>
                <p:nvPr/>
              </p:nvSpPr>
              <p:spPr>
                <a:xfrm>
                  <a:off x="4654335" y="3263820"/>
                  <a:ext cx="153524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noAutofit/>
                </a:bodyPr>
                <a:lstStyle/>
                <a:p>
                  <a:r>
                    <a:rPr lang="en-US" altLang="zh-CN" sz="900" dirty="0">
                      <a:solidFill>
                        <a:schemeClr val="bg1">
                          <a:lumMod val="50000"/>
                        </a:schemeClr>
                      </a:solidFill>
                    </a:rPr>
                    <a:t>x</a:t>
                  </a:r>
                  <a:endParaRPr lang="zh-CN" altLang="en-US" sz="900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p:grpSp>
        </p:grpSp>
      </p:grpSp>
      <p:grpSp>
        <p:nvGrpSpPr>
          <p:cNvPr id="347" name="组合 346">
            <a:extLst>
              <a:ext uri="{FF2B5EF4-FFF2-40B4-BE49-F238E27FC236}">
                <a16:creationId xmlns:a16="http://schemas.microsoft.com/office/drawing/2014/main" id="{6D9E5B2F-9FAF-49D3-B95B-869F84382487}"/>
              </a:ext>
            </a:extLst>
          </p:cNvPr>
          <p:cNvGrpSpPr/>
          <p:nvPr/>
        </p:nvGrpSpPr>
        <p:grpSpPr>
          <a:xfrm>
            <a:off x="5190427" y="4412475"/>
            <a:ext cx="3298602" cy="611797"/>
            <a:chOff x="3871347" y="1662652"/>
            <a:chExt cx="3298602" cy="611797"/>
          </a:xfrm>
        </p:grpSpPr>
        <p:sp>
          <p:nvSpPr>
            <p:cNvPr id="348" name="文本框 347">
              <a:extLst>
                <a:ext uri="{FF2B5EF4-FFF2-40B4-BE49-F238E27FC236}">
                  <a16:creationId xmlns:a16="http://schemas.microsoft.com/office/drawing/2014/main" id="{BF10CB8E-D999-4566-88BE-CC70154C5A94}"/>
                </a:ext>
              </a:extLst>
            </p:cNvPr>
            <p:cNvSpPr txBox="1"/>
            <p:nvPr/>
          </p:nvSpPr>
          <p:spPr>
            <a:xfrm>
              <a:off x="3892512" y="1662652"/>
              <a:ext cx="396000" cy="1800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r>
                <a:rPr lang="zh-CN" altLang="en-US" sz="1000" b="1" dirty="0"/>
                <a:t>朱孝天</a:t>
              </a:r>
            </a:p>
          </p:txBody>
        </p:sp>
        <p:grpSp>
          <p:nvGrpSpPr>
            <p:cNvPr id="349" name="组合 348">
              <a:extLst>
                <a:ext uri="{FF2B5EF4-FFF2-40B4-BE49-F238E27FC236}">
                  <a16:creationId xmlns:a16="http://schemas.microsoft.com/office/drawing/2014/main" id="{F24C45C9-F48B-4872-B177-7D585DAADFA7}"/>
                </a:ext>
              </a:extLst>
            </p:cNvPr>
            <p:cNvGrpSpPr/>
            <p:nvPr/>
          </p:nvGrpSpPr>
          <p:grpSpPr>
            <a:xfrm>
              <a:off x="4328703" y="1719254"/>
              <a:ext cx="726519" cy="198233"/>
              <a:chOff x="9705560" y="3940820"/>
              <a:chExt cx="726519" cy="198233"/>
            </a:xfrm>
            <a:solidFill>
              <a:schemeClr val="accent4">
                <a:lumMod val="20000"/>
                <a:lumOff val="80000"/>
              </a:schemeClr>
            </a:solidFill>
          </p:grpSpPr>
          <p:sp>
            <p:nvSpPr>
              <p:cNvPr id="391" name="文本框 390">
                <a:extLst>
                  <a:ext uri="{FF2B5EF4-FFF2-40B4-BE49-F238E27FC236}">
                    <a16:creationId xmlns:a16="http://schemas.microsoft.com/office/drawing/2014/main" id="{B6D5D82D-500D-45BE-95F2-846E7056375D}"/>
                  </a:ext>
                </a:extLst>
              </p:cNvPr>
              <p:cNvSpPr txBox="1"/>
              <p:nvPr/>
            </p:nvSpPr>
            <p:spPr>
              <a:xfrm>
                <a:off x="9705560" y="3995053"/>
                <a:ext cx="360000" cy="144000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txBody>
              <a:bodyPr wrap="square" lIns="0" tIns="0" rIns="0" bIns="0" rtlCol="0" anchor="ctr" anchorCtr="1">
                <a:noAutofit/>
              </a:bodyPr>
              <a:lstStyle/>
              <a:p>
                <a:r>
                  <a:rPr lang="zh-CN" altLang="en-US" sz="900" b="1" dirty="0"/>
                  <a:t>质检员</a:t>
                </a:r>
              </a:p>
            </p:txBody>
          </p:sp>
          <p:sp>
            <p:nvSpPr>
              <p:cNvPr id="392" name="文本框 391">
                <a:extLst>
                  <a:ext uri="{FF2B5EF4-FFF2-40B4-BE49-F238E27FC236}">
                    <a16:creationId xmlns:a16="http://schemas.microsoft.com/office/drawing/2014/main" id="{4D4A20A9-E13A-4FF4-8AA6-22C71806B9B3}"/>
                  </a:ext>
                </a:extLst>
              </p:cNvPr>
              <p:cNvSpPr txBox="1"/>
              <p:nvPr/>
            </p:nvSpPr>
            <p:spPr>
              <a:xfrm>
                <a:off x="10104087" y="3940820"/>
                <a:ext cx="327992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zh-CN" altLang="en-US" sz="1200" b="1" dirty="0"/>
                  <a:t>̌</a:t>
                </a:r>
              </a:p>
            </p:txBody>
          </p:sp>
        </p:grpSp>
        <p:grpSp>
          <p:nvGrpSpPr>
            <p:cNvPr id="350" name="组合 349">
              <a:extLst>
                <a:ext uri="{FF2B5EF4-FFF2-40B4-BE49-F238E27FC236}">
                  <a16:creationId xmlns:a16="http://schemas.microsoft.com/office/drawing/2014/main" id="{EA7FF785-4066-41A4-89A5-F20E705B83D5}"/>
                </a:ext>
              </a:extLst>
            </p:cNvPr>
            <p:cNvGrpSpPr/>
            <p:nvPr/>
          </p:nvGrpSpPr>
          <p:grpSpPr>
            <a:xfrm>
              <a:off x="4723282" y="1740531"/>
              <a:ext cx="936000" cy="246221"/>
              <a:chOff x="9775134" y="4514333"/>
              <a:chExt cx="708847" cy="246221"/>
            </a:xfrm>
          </p:grpSpPr>
          <p:sp>
            <p:nvSpPr>
              <p:cNvPr id="389" name="文本框 388">
                <a:extLst>
                  <a:ext uri="{FF2B5EF4-FFF2-40B4-BE49-F238E27FC236}">
                    <a16:creationId xmlns:a16="http://schemas.microsoft.com/office/drawing/2014/main" id="{309E3F03-165E-4273-91EA-A355D5459105}"/>
                  </a:ext>
                </a:extLst>
              </p:cNvPr>
              <p:cNvSpPr txBox="1"/>
              <p:nvPr/>
            </p:nvSpPr>
            <p:spPr>
              <a:xfrm>
                <a:off x="9775134" y="4565678"/>
                <a:ext cx="360000" cy="108000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3175">
                <a:solidFill>
                  <a:schemeClr val="accent2">
                    <a:lumMod val="75000"/>
                  </a:schemeClr>
                </a:solidFill>
              </a:ln>
            </p:spPr>
            <p:txBody>
              <a:bodyPr wrap="square" lIns="0" tIns="0" rIns="0" bIns="0" rtlCol="0" anchor="ctr" anchorCtr="1">
                <a:noAutofit/>
              </a:bodyPr>
              <a:lstStyle/>
              <a:p>
                <a:r>
                  <a:rPr lang="zh-CN" altLang="en-US" sz="900" b="1" dirty="0"/>
                  <a:t>设备登记</a:t>
                </a:r>
              </a:p>
            </p:txBody>
          </p:sp>
          <p:sp>
            <p:nvSpPr>
              <p:cNvPr id="390" name="文本框 389">
                <a:extLst>
                  <a:ext uri="{FF2B5EF4-FFF2-40B4-BE49-F238E27FC236}">
                    <a16:creationId xmlns:a16="http://schemas.microsoft.com/office/drawing/2014/main" id="{35089D01-EA75-487E-BD26-42C24A532FF1}"/>
                  </a:ext>
                </a:extLst>
              </p:cNvPr>
              <p:cNvSpPr txBox="1"/>
              <p:nvPr/>
            </p:nvSpPr>
            <p:spPr>
              <a:xfrm>
                <a:off x="10155989" y="4514333"/>
                <a:ext cx="327992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zh-CN" altLang="en-US" sz="1600" b="1" dirty="0"/>
                  <a:t>̌</a:t>
                </a:r>
              </a:p>
            </p:txBody>
          </p:sp>
        </p:grpSp>
        <p:grpSp>
          <p:nvGrpSpPr>
            <p:cNvPr id="351" name="组合 350">
              <a:extLst>
                <a:ext uri="{FF2B5EF4-FFF2-40B4-BE49-F238E27FC236}">
                  <a16:creationId xmlns:a16="http://schemas.microsoft.com/office/drawing/2014/main" id="{703A1DCB-7035-49E1-8E59-2CEE24CE2DB9}"/>
                </a:ext>
              </a:extLst>
            </p:cNvPr>
            <p:cNvGrpSpPr/>
            <p:nvPr/>
          </p:nvGrpSpPr>
          <p:grpSpPr>
            <a:xfrm>
              <a:off x="5224805" y="1740531"/>
              <a:ext cx="936000" cy="246221"/>
              <a:chOff x="9775134" y="4514333"/>
              <a:chExt cx="708847" cy="246221"/>
            </a:xfrm>
          </p:grpSpPr>
          <p:sp>
            <p:nvSpPr>
              <p:cNvPr id="387" name="文本框 386">
                <a:extLst>
                  <a:ext uri="{FF2B5EF4-FFF2-40B4-BE49-F238E27FC236}">
                    <a16:creationId xmlns:a16="http://schemas.microsoft.com/office/drawing/2014/main" id="{26D16DE2-2A39-4CC7-80EF-CBEDC18716A7}"/>
                  </a:ext>
                </a:extLst>
              </p:cNvPr>
              <p:cNvSpPr txBox="1"/>
              <p:nvPr/>
            </p:nvSpPr>
            <p:spPr>
              <a:xfrm>
                <a:off x="9775134" y="4565678"/>
                <a:ext cx="360000" cy="108000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3175">
                <a:solidFill>
                  <a:schemeClr val="accent2">
                    <a:lumMod val="75000"/>
                  </a:schemeClr>
                </a:solidFill>
              </a:ln>
            </p:spPr>
            <p:txBody>
              <a:bodyPr wrap="square" lIns="0" tIns="0" rIns="0" bIns="0" rtlCol="0" anchor="ctr" anchorCtr="1">
                <a:noAutofit/>
              </a:bodyPr>
              <a:lstStyle/>
              <a:p>
                <a:r>
                  <a:rPr lang="zh-CN" altLang="en-US" sz="900" b="1" dirty="0"/>
                  <a:t>试剂登记</a:t>
                </a:r>
              </a:p>
            </p:txBody>
          </p:sp>
          <p:sp>
            <p:nvSpPr>
              <p:cNvPr id="388" name="文本框 387">
                <a:extLst>
                  <a:ext uri="{FF2B5EF4-FFF2-40B4-BE49-F238E27FC236}">
                    <a16:creationId xmlns:a16="http://schemas.microsoft.com/office/drawing/2014/main" id="{A0287301-4C07-4BFE-82E2-E067B86C8110}"/>
                  </a:ext>
                </a:extLst>
              </p:cNvPr>
              <p:cNvSpPr txBox="1"/>
              <p:nvPr/>
            </p:nvSpPr>
            <p:spPr>
              <a:xfrm>
                <a:off x="10155989" y="4514333"/>
                <a:ext cx="327992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zh-CN" altLang="en-US" sz="1600" b="1" dirty="0"/>
                  <a:t>̌</a:t>
                </a:r>
              </a:p>
            </p:txBody>
          </p:sp>
        </p:grpSp>
        <p:grpSp>
          <p:nvGrpSpPr>
            <p:cNvPr id="352" name="组合 351">
              <a:extLst>
                <a:ext uri="{FF2B5EF4-FFF2-40B4-BE49-F238E27FC236}">
                  <a16:creationId xmlns:a16="http://schemas.microsoft.com/office/drawing/2014/main" id="{73E8FBCF-8176-44C3-BB3C-06B3A6B9F4C5}"/>
                </a:ext>
              </a:extLst>
            </p:cNvPr>
            <p:cNvGrpSpPr/>
            <p:nvPr/>
          </p:nvGrpSpPr>
          <p:grpSpPr>
            <a:xfrm>
              <a:off x="5726328" y="1740531"/>
              <a:ext cx="936000" cy="246221"/>
              <a:chOff x="9775134" y="4514333"/>
              <a:chExt cx="708847" cy="246221"/>
            </a:xfrm>
          </p:grpSpPr>
          <p:sp>
            <p:nvSpPr>
              <p:cNvPr id="385" name="文本框 384">
                <a:extLst>
                  <a:ext uri="{FF2B5EF4-FFF2-40B4-BE49-F238E27FC236}">
                    <a16:creationId xmlns:a16="http://schemas.microsoft.com/office/drawing/2014/main" id="{03EF8B02-9FA3-4FEE-B3D5-48A7E34C1EE4}"/>
                  </a:ext>
                </a:extLst>
              </p:cNvPr>
              <p:cNvSpPr txBox="1"/>
              <p:nvPr/>
            </p:nvSpPr>
            <p:spPr>
              <a:xfrm>
                <a:off x="9775134" y="4565678"/>
                <a:ext cx="360000" cy="108000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3175">
                <a:solidFill>
                  <a:schemeClr val="accent2">
                    <a:lumMod val="75000"/>
                  </a:schemeClr>
                </a:solidFill>
              </a:ln>
            </p:spPr>
            <p:txBody>
              <a:bodyPr wrap="square" lIns="0" tIns="0" rIns="0" bIns="0" rtlCol="0" anchor="ctr" anchorCtr="1">
                <a:noAutofit/>
              </a:bodyPr>
              <a:lstStyle/>
              <a:p>
                <a:r>
                  <a:rPr lang="zh-CN" altLang="en-US" sz="900" b="1" dirty="0"/>
                  <a:t>批次登记</a:t>
                </a:r>
              </a:p>
            </p:txBody>
          </p:sp>
          <p:sp>
            <p:nvSpPr>
              <p:cNvPr id="386" name="文本框 385">
                <a:extLst>
                  <a:ext uri="{FF2B5EF4-FFF2-40B4-BE49-F238E27FC236}">
                    <a16:creationId xmlns:a16="http://schemas.microsoft.com/office/drawing/2014/main" id="{C74A2E41-A3D2-469D-9867-DEF8A3162D8E}"/>
                  </a:ext>
                </a:extLst>
              </p:cNvPr>
              <p:cNvSpPr txBox="1"/>
              <p:nvPr/>
            </p:nvSpPr>
            <p:spPr>
              <a:xfrm>
                <a:off x="10155989" y="4514333"/>
                <a:ext cx="327992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zh-CN" altLang="en-US" sz="1600" b="1" dirty="0"/>
                  <a:t>̌</a:t>
                </a:r>
              </a:p>
            </p:txBody>
          </p:sp>
        </p:grpSp>
        <p:grpSp>
          <p:nvGrpSpPr>
            <p:cNvPr id="353" name="组合 352">
              <a:extLst>
                <a:ext uri="{FF2B5EF4-FFF2-40B4-BE49-F238E27FC236}">
                  <a16:creationId xmlns:a16="http://schemas.microsoft.com/office/drawing/2014/main" id="{A4FDCFCE-6838-436B-8115-FF104F55BB32}"/>
                </a:ext>
              </a:extLst>
            </p:cNvPr>
            <p:cNvGrpSpPr/>
            <p:nvPr/>
          </p:nvGrpSpPr>
          <p:grpSpPr>
            <a:xfrm>
              <a:off x="4729229" y="1873881"/>
              <a:ext cx="942341" cy="246221"/>
              <a:chOff x="9775143" y="4501633"/>
              <a:chExt cx="713651" cy="246221"/>
            </a:xfrm>
          </p:grpSpPr>
          <p:sp>
            <p:nvSpPr>
              <p:cNvPr id="383" name="文本框 382">
                <a:extLst>
                  <a:ext uri="{FF2B5EF4-FFF2-40B4-BE49-F238E27FC236}">
                    <a16:creationId xmlns:a16="http://schemas.microsoft.com/office/drawing/2014/main" id="{41237CE9-D934-45C5-8BC4-8CA8CDC69998}"/>
                  </a:ext>
                </a:extLst>
              </p:cNvPr>
              <p:cNvSpPr txBox="1"/>
              <p:nvPr/>
            </p:nvSpPr>
            <p:spPr>
              <a:xfrm>
                <a:off x="9775143" y="4565678"/>
                <a:ext cx="360000" cy="108000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3175">
                <a:solidFill>
                  <a:schemeClr val="accent2">
                    <a:lumMod val="75000"/>
                  </a:schemeClr>
                </a:solidFill>
              </a:ln>
            </p:spPr>
            <p:txBody>
              <a:bodyPr wrap="square" lIns="0" tIns="0" rIns="0" bIns="0" rtlCol="0" anchor="ctr" anchorCtr="1">
                <a:noAutofit/>
              </a:bodyPr>
              <a:lstStyle/>
              <a:p>
                <a:r>
                  <a:rPr lang="zh-CN" altLang="en-US" sz="900" b="1" dirty="0"/>
                  <a:t>数据提取</a:t>
                </a:r>
              </a:p>
            </p:txBody>
          </p:sp>
          <p:sp>
            <p:nvSpPr>
              <p:cNvPr id="384" name="文本框 383">
                <a:extLst>
                  <a:ext uri="{FF2B5EF4-FFF2-40B4-BE49-F238E27FC236}">
                    <a16:creationId xmlns:a16="http://schemas.microsoft.com/office/drawing/2014/main" id="{85737717-B165-4319-981A-D2EA516FF632}"/>
                  </a:ext>
                </a:extLst>
              </p:cNvPr>
              <p:cNvSpPr txBox="1"/>
              <p:nvPr/>
            </p:nvSpPr>
            <p:spPr>
              <a:xfrm>
                <a:off x="10160802" y="4501633"/>
                <a:ext cx="327992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zh-CN" altLang="en-US" sz="1600" b="1" dirty="0"/>
                  <a:t>̌</a:t>
                </a:r>
              </a:p>
            </p:txBody>
          </p:sp>
        </p:grpSp>
        <p:grpSp>
          <p:nvGrpSpPr>
            <p:cNvPr id="354" name="组合 353">
              <a:extLst>
                <a:ext uri="{FF2B5EF4-FFF2-40B4-BE49-F238E27FC236}">
                  <a16:creationId xmlns:a16="http://schemas.microsoft.com/office/drawing/2014/main" id="{F2D37B71-CEC4-492E-9FA0-64DB9F0046DD}"/>
                </a:ext>
              </a:extLst>
            </p:cNvPr>
            <p:cNvGrpSpPr/>
            <p:nvPr/>
          </p:nvGrpSpPr>
          <p:grpSpPr>
            <a:xfrm>
              <a:off x="5230774" y="1886581"/>
              <a:ext cx="936000" cy="246221"/>
              <a:chOff x="9775134" y="4514333"/>
              <a:chExt cx="708847" cy="246221"/>
            </a:xfrm>
          </p:grpSpPr>
          <p:sp>
            <p:nvSpPr>
              <p:cNvPr id="381" name="文本框 380">
                <a:extLst>
                  <a:ext uri="{FF2B5EF4-FFF2-40B4-BE49-F238E27FC236}">
                    <a16:creationId xmlns:a16="http://schemas.microsoft.com/office/drawing/2014/main" id="{973EDE78-5568-481E-A1CF-23678DC2FE4B}"/>
                  </a:ext>
                </a:extLst>
              </p:cNvPr>
              <p:cNvSpPr txBox="1"/>
              <p:nvPr/>
            </p:nvSpPr>
            <p:spPr>
              <a:xfrm>
                <a:off x="9775134" y="4565678"/>
                <a:ext cx="360000" cy="108000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3175">
                <a:solidFill>
                  <a:schemeClr val="accent2">
                    <a:lumMod val="75000"/>
                  </a:schemeClr>
                </a:solidFill>
              </a:ln>
            </p:spPr>
            <p:txBody>
              <a:bodyPr wrap="square" lIns="0" tIns="0" rIns="0" bIns="0" rtlCol="0" anchor="ctr" anchorCtr="1">
                <a:noAutofit/>
              </a:bodyPr>
              <a:lstStyle/>
              <a:p>
                <a:r>
                  <a:rPr lang="zh-CN" altLang="en-US" sz="900" b="1" dirty="0"/>
                  <a:t>原始记录</a:t>
                </a:r>
              </a:p>
            </p:txBody>
          </p:sp>
          <p:sp>
            <p:nvSpPr>
              <p:cNvPr id="382" name="文本框 381">
                <a:extLst>
                  <a:ext uri="{FF2B5EF4-FFF2-40B4-BE49-F238E27FC236}">
                    <a16:creationId xmlns:a16="http://schemas.microsoft.com/office/drawing/2014/main" id="{103A9503-7546-404F-AE4D-20522943BFEC}"/>
                  </a:ext>
                </a:extLst>
              </p:cNvPr>
              <p:cNvSpPr txBox="1"/>
              <p:nvPr/>
            </p:nvSpPr>
            <p:spPr>
              <a:xfrm>
                <a:off x="10155989" y="4514333"/>
                <a:ext cx="327992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zh-CN" altLang="en-US" sz="1600" b="1" dirty="0"/>
                  <a:t>̌</a:t>
                </a:r>
              </a:p>
            </p:txBody>
          </p:sp>
        </p:grpSp>
        <p:grpSp>
          <p:nvGrpSpPr>
            <p:cNvPr id="355" name="组合 354">
              <a:extLst>
                <a:ext uri="{FF2B5EF4-FFF2-40B4-BE49-F238E27FC236}">
                  <a16:creationId xmlns:a16="http://schemas.microsoft.com/office/drawing/2014/main" id="{A3AD1B64-8957-4CB9-9A6B-0A64AEDDABD1}"/>
                </a:ext>
              </a:extLst>
            </p:cNvPr>
            <p:cNvGrpSpPr/>
            <p:nvPr/>
          </p:nvGrpSpPr>
          <p:grpSpPr>
            <a:xfrm>
              <a:off x="5732299" y="1886581"/>
              <a:ext cx="936000" cy="246221"/>
              <a:chOff x="9775134" y="4514333"/>
              <a:chExt cx="708847" cy="246221"/>
            </a:xfrm>
          </p:grpSpPr>
          <p:sp>
            <p:nvSpPr>
              <p:cNvPr id="379" name="文本框 378">
                <a:extLst>
                  <a:ext uri="{FF2B5EF4-FFF2-40B4-BE49-F238E27FC236}">
                    <a16:creationId xmlns:a16="http://schemas.microsoft.com/office/drawing/2014/main" id="{4364D751-3921-4586-87AE-305230350124}"/>
                  </a:ext>
                </a:extLst>
              </p:cNvPr>
              <p:cNvSpPr txBox="1"/>
              <p:nvPr/>
            </p:nvSpPr>
            <p:spPr>
              <a:xfrm>
                <a:off x="9775134" y="4565678"/>
                <a:ext cx="360000" cy="108000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3175">
                <a:solidFill>
                  <a:schemeClr val="accent2">
                    <a:lumMod val="75000"/>
                  </a:schemeClr>
                </a:solidFill>
              </a:ln>
            </p:spPr>
            <p:txBody>
              <a:bodyPr wrap="square" lIns="0" tIns="0" rIns="0" bIns="0" rtlCol="0" anchor="ctr" anchorCtr="1">
                <a:noAutofit/>
              </a:bodyPr>
              <a:lstStyle/>
              <a:p>
                <a:r>
                  <a:rPr lang="zh-CN" altLang="en-US" sz="900" b="1" dirty="0"/>
                  <a:t>报告生成</a:t>
                </a:r>
              </a:p>
            </p:txBody>
          </p:sp>
          <p:sp>
            <p:nvSpPr>
              <p:cNvPr id="380" name="文本框 379">
                <a:extLst>
                  <a:ext uri="{FF2B5EF4-FFF2-40B4-BE49-F238E27FC236}">
                    <a16:creationId xmlns:a16="http://schemas.microsoft.com/office/drawing/2014/main" id="{02152364-E128-45AE-8C0C-BB80EA14D99B}"/>
                  </a:ext>
                </a:extLst>
              </p:cNvPr>
              <p:cNvSpPr txBox="1"/>
              <p:nvPr/>
            </p:nvSpPr>
            <p:spPr>
              <a:xfrm>
                <a:off x="10155989" y="4514333"/>
                <a:ext cx="327992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zh-CN" altLang="en-US" sz="1600" b="1" dirty="0"/>
                  <a:t>̌</a:t>
                </a:r>
              </a:p>
            </p:txBody>
          </p:sp>
        </p:grpSp>
        <p:grpSp>
          <p:nvGrpSpPr>
            <p:cNvPr id="356" name="组合 355">
              <a:extLst>
                <a:ext uri="{FF2B5EF4-FFF2-40B4-BE49-F238E27FC236}">
                  <a16:creationId xmlns:a16="http://schemas.microsoft.com/office/drawing/2014/main" id="{CD96000E-CD83-478E-B6F0-79D413C487A8}"/>
                </a:ext>
              </a:extLst>
            </p:cNvPr>
            <p:cNvGrpSpPr/>
            <p:nvPr/>
          </p:nvGrpSpPr>
          <p:grpSpPr>
            <a:xfrm>
              <a:off x="6227978" y="1740531"/>
              <a:ext cx="936000" cy="246221"/>
              <a:chOff x="9775134" y="4514333"/>
              <a:chExt cx="708847" cy="246221"/>
            </a:xfrm>
          </p:grpSpPr>
          <p:sp>
            <p:nvSpPr>
              <p:cNvPr id="377" name="文本框 376">
                <a:extLst>
                  <a:ext uri="{FF2B5EF4-FFF2-40B4-BE49-F238E27FC236}">
                    <a16:creationId xmlns:a16="http://schemas.microsoft.com/office/drawing/2014/main" id="{8B6DF3FA-3851-4800-8F88-0DA77C4850D7}"/>
                  </a:ext>
                </a:extLst>
              </p:cNvPr>
              <p:cNvSpPr txBox="1"/>
              <p:nvPr/>
            </p:nvSpPr>
            <p:spPr>
              <a:xfrm>
                <a:off x="9775134" y="4565678"/>
                <a:ext cx="360000" cy="108000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3175">
                <a:solidFill>
                  <a:schemeClr val="accent2">
                    <a:lumMod val="75000"/>
                  </a:schemeClr>
                </a:solidFill>
              </a:ln>
            </p:spPr>
            <p:txBody>
              <a:bodyPr wrap="square" lIns="0" tIns="0" rIns="0" bIns="0" rtlCol="0" anchor="ctr" anchorCtr="1">
                <a:noAutofit/>
              </a:bodyPr>
              <a:lstStyle/>
              <a:p>
                <a:r>
                  <a:rPr lang="zh-CN" altLang="en-US" sz="900" b="1" dirty="0">
                    <a:solidFill>
                      <a:srgbClr val="0000CC"/>
                    </a:solidFill>
                  </a:rPr>
                  <a:t>扩展保留</a:t>
                </a:r>
              </a:p>
            </p:txBody>
          </p:sp>
          <p:sp>
            <p:nvSpPr>
              <p:cNvPr id="378" name="文本框 377">
                <a:extLst>
                  <a:ext uri="{FF2B5EF4-FFF2-40B4-BE49-F238E27FC236}">
                    <a16:creationId xmlns:a16="http://schemas.microsoft.com/office/drawing/2014/main" id="{A00F4378-B32C-4D91-892C-A9410EBD62E1}"/>
                  </a:ext>
                </a:extLst>
              </p:cNvPr>
              <p:cNvSpPr txBox="1"/>
              <p:nvPr/>
            </p:nvSpPr>
            <p:spPr>
              <a:xfrm>
                <a:off x="10155989" y="4514333"/>
                <a:ext cx="327992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zh-CN" altLang="en-US" sz="1600" b="1" dirty="0"/>
                  <a:t>̌</a:t>
                </a:r>
              </a:p>
            </p:txBody>
          </p:sp>
        </p:grpSp>
        <p:grpSp>
          <p:nvGrpSpPr>
            <p:cNvPr id="357" name="组合 356">
              <a:extLst>
                <a:ext uri="{FF2B5EF4-FFF2-40B4-BE49-F238E27FC236}">
                  <a16:creationId xmlns:a16="http://schemas.microsoft.com/office/drawing/2014/main" id="{BC718C1D-DC5C-429B-9880-EBA36C4814A5}"/>
                </a:ext>
              </a:extLst>
            </p:cNvPr>
            <p:cNvGrpSpPr/>
            <p:nvPr/>
          </p:nvGrpSpPr>
          <p:grpSpPr>
            <a:xfrm>
              <a:off x="6233949" y="1886581"/>
              <a:ext cx="936000" cy="246221"/>
              <a:chOff x="9775134" y="4514333"/>
              <a:chExt cx="708847" cy="246221"/>
            </a:xfrm>
          </p:grpSpPr>
          <p:sp>
            <p:nvSpPr>
              <p:cNvPr id="375" name="文本框 374">
                <a:extLst>
                  <a:ext uri="{FF2B5EF4-FFF2-40B4-BE49-F238E27FC236}">
                    <a16:creationId xmlns:a16="http://schemas.microsoft.com/office/drawing/2014/main" id="{BEB98964-EEA9-4CD8-806E-CAB185014A73}"/>
                  </a:ext>
                </a:extLst>
              </p:cNvPr>
              <p:cNvSpPr txBox="1"/>
              <p:nvPr/>
            </p:nvSpPr>
            <p:spPr>
              <a:xfrm>
                <a:off x="9775134" y="4565678"/>
                <a:ext cx="360000" cy="108000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3175">
                <a:solidFill>
                  <a:schemeClr val="accent2">
                    <a:lumMod val="75000"/>
                  </a:schemeClr>
                </a:solidFill>
              </a:ln>
            </p:spPr>
            <p:txBody>
              <a:bodyPr wrap="square" lIns="0" tIns="0" rIns="0" bIns="0" rtlCol="0" anchor="ctr" anchorCtr="1">
                <a:noAutofit/>
              </a:bodyPr>
              <a:lstStyle/>
              <a:p>
                <a:r>
                  <a:rPr lang="zh-CN" altLang="en-US" sz="900" b="1" dirty="0">
                    <a:solidFill>
                      <a:srgbClr val="0000CC"/>
                    </a:solidFill>
                  </a:rPr>
                  <a:t>扩展保留</a:t>
                </a:r>
              </a:p>
            </p:txBody>
          </p:sp>
          <p:sp>
            <p:nvSpPr>
              <p:cNvPr id="376" name="文本框 375">
                <a:extLst>
                  <a:ext uri="{FF2B5EF4-FFF2-40B4-BE49-F238E27FC236}">
                    <a16:creationId xmlns:a16="http://schemas.microsoft.com/office/drawing/2014/main" id="{FD5025C0-89D4-4A9B-B4A5-A5DEDE47CD2B}"/>
                  </a:ext>
                </a:extLst>
              </p:cNvPr>
              <p:cNvSpPr txBox="1"/>
              <p:nvPr/>
            </p:nvSpPr>
            <p:spPr>
              <a:xfrm>
                <a:off x="10155989" y="4514333"/>
                <a:ext cx="327992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zh-CN" altLang="en-US" sz="1600" b="1" dirty="0"/>
                  <a:t>̌</a:t>
                </a:r>
              </a:p>
            </p:txBody>
          </p:sp>
        </p:grpSp>
        <p:cxnSp>
          <p:nvCxnSpPr>
            <p:cNvPr id="358" name="直接连接符 357">
              <a:extLst>
                <a:ext uri="{FF2B5EF4-FFF2-40B4-BE49-F238E27FC236}">
                  <a16:creationId xmlns:a16="http://schemas.microsoft.com/office/drawing/2014/main" id="{44A53076-95CF-4B8B-9E64-DC6EC389CA1C}"/>
                </a:ext>
              </a:extLst>
            </p:cNvPr>
            <p:cNvCxnSpPr/>
            <p:nvPr/>
          </p:nvCxnSpPr>
          <p:spPr>
            <a:xfrm>
              <a:off x="3871347" y="2274449"/>
              <a:ext cx="287675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59" name="组合 358">
              <a:extLst>
                <a:ext uri="{FF2B5EF4-FFF2-40B4-BE49-F238E27FC236}">
                  <a16:creationId xmlns:a16="http://schemas.microsoft.com/office/drawing/2014/main" id="{40F60566-2248-4BC2-A2BB-EBD7AE952675}"/>
                </a:ext>
              </a:extLst>
            </p:cNvPr>
            <p:cNvGrpSpPr/>
            <p:nvPr/>
          </p:nvGrpSpPr>
          <p:grpSpPr>
            <a:xfrm>
              <a:off x="4328703" y="2002452"/>
              <a:ext cx="2476167" cy="221225"/>
              <a:chOff x="4328703" y="2002452"/>
              <a:chExt cx="2476167" cy="221225"/>
            </a:xfrm>
          </p:grpSpPr>
          <p:grpSp>
            <p:nvGrpSpPr>
              <p:cNvPr id="360" name="组合 359">
                <a:extLst>
                  <a:ext uri="{FF2B5EF4-FFF2-40B4-BE49-F238E27FC236}">
                    <a16:creationId xmlns:a16="http://schemas.microsoft.com/office/drawing/2014/main" id="{C9C1A208-5244-4B14-B836-E3F5B314E466}"/>
                  </a:ext>
                </a:extLst>
              </p:cNvPr>
              <p:cNvGrpSpPr/>
              <p:nvPr/>
            </p:nvGrpSpPr>
            <p:grpSpPr>
              <a:xfrm>
                <a:off x="6230625" y="2002452"/>
                <a:ext cx="574245" cy="215444"/>
                <a:chOff x="6224626" y="2876730"/>
                <a:chExt cx="574245" cy="215444"/>
              </a:xfrm>
            </p:grpSpPr>
            <p:sp>
              <p:nvSpPr>
                <p:cNvPr id="373" name="文本框 372">
                  <a:extLst>
                    <a:ext uri="{FF2B5EF4-FFF2-40B4-BE49-F238E27FC236}">
                      <a16:creationId xmlns:a16="http://schemas.microsoft.com/office/drawing/2014/main" id="{5461A9DB-A4A0-40D3-B1E4-A3D03FD23806}"/>
                    </a:ext>
                  </a:extLst>
                </p:cNvPr>
                <p:cNvSpPr txBox="1"/>
                <p:nvPr/>
              </p:nvSpPr>
              <p:spPr>
                <a:xfrm>
                  <a:off x="6224626" y="2958791"/>
                  <a:ext cx="468000" cy="122726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 w="3175">
                  <a:solidFill>
                    <a:schemeClr val="accent2">
                      <a:lumMod val="75000"/>
                    </a:schemeClr>
                  </a:solidFill>
                </a:ln>
              </p:spPr>
              <p:txBody>
                <a:bodyPr wrap="square" lIns="0" tIns="0" rIns="0" bIns="0" rtlCol="0" anchor="ctr" anchorCtr="1">
                  <a:noAutofit/>
                </a:bodyPr>
                <a:lstStyle/>
                <a:p>
                  <a:r>
                    <a:rPr lang="zh-CN" altLang="en-US" sz="900" b="1" dirty="0">
                      <a:solidFill>
                        <a:schemeClr val="bg1">
                          <a:lumMod val="50000"/>
                        </a:schemeClr>
                      </a:solidFill>
                    </a:rPr>
                    <a:t>三次审批</a:t>
                  </a:r>
                </a:p>
              </p:txBody>
            </p:sp>
            <p:sp>
              <p:nvSpPr>
                <p:cNvPr id="374" name="文本框 373">
                  <a:extLst>
                    <a:ext uri="{FF2B5EF4-FFF2-40B4-BE49-F238E27FC236}">
                      <a16:creationId xmlns:a16="http://schemas.microsoft.com/office/drawing/2014/main" id="{059E15E3-7E9B-4A5A-BA4B-532B19BC892F}"/>
                    </a:ext>
                  </a:extLst>
                </p:cNvPr>
                <p:cNvSpPr txBox="1"/>
                <p:nvPr/>
              </p:nvSpPr>
              <p:spPr>
                <a:xfrm>
                  <a:off x="6668299" y="2876730"/>
                  <a:ext cx="130572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noAutofit/>
                </a:bodyPr>
                <a:lstStyle/>
                <a:p>
                  <a:r>
                    <a:rPr lang="en-US" altLang="zh-CN" sz="900" dirty="0">
                      <a:solidFill>
                        <a:schemeClr val="bg1">
                          <a:lumMod val="50000"/>
                        </a:schemeClr>
                      </a:solidFill>
                    </a:rPr>
                    <a:t>x</a:t>
                  </a:r>
                  <a:endParaRPr lang="zh-CN" altLang="en-US" sz="900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361" name="组合 360">
                <a:extLst>
                  <a:ext uri="{FF2B5EF4-FFF2-40B4-BE49-F238E27FC236}">
                    <a16:creationId xmlns:a16="http://schemas.microsoft.com/office/drawing/2014/main" id="{3D1CB966-8B06-4488-8082-DEADF189C8F8}"/>
                  </a:ext>
                </a:extLst>
              </p:cNvPr>
              <p:cNvGrpSpPr/>
              <p:nvPr/>
            </p:nvGrpSpPr>
            <p:grpSpPr>
              <a:xfrm>
                <a:off x="5740001" y="2002452"/>
                <a:ext cx="570821" cy="215444"/>
                <a:chOff x="5683202" y="2876730"/>
                <a:chExt cx="570821" cy="215444"/>
              </a:xfrm>
            </p:grpSpPr>
            <p:sp>
              <p:nvSpPr>
                <p:cNvPr id="371" name="文本框 370">
                  <a:extLst>
                    <a:ext uri="{FF2B5EF4-FFF2-40B4-BE49-F238E27FC236}">
                      <a16:creationId xmlns:a16="http://schemas.microsoft.com/office/drawing/2014/main" id="{D1F89FBB-F881-45B3-952C-41722D349EE8}"/>
                    </a:ext>
                  </a:extLst>
                </p:cNvPr>
                <p:cNvSpPr txBox="1"/>
                <p:nvPr/>
              </p:nvSpPr>
              <p:spPr>
                <a:xfrm>
                  <a:off x="5683202" y="2958791"/>
                  <a:ext cx="468000" cy="122726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 w="3175">
                  <a:solidFill>
                    <a:schemeClr val="accent2">
                      <a:lumMod val="75000"/>
                    </a:schemeClr>
                  </a:solidFill>
                </a:ln>
              </p:spPr>
              <p:txBody>
                <a:bodyPr wrap="square" lIns="0" tIns="0" rIns="0" bIns="0" rtlCol="0" anchor="ctr" anchorCtr="1">
                  <a:noAutofit/>
                </a:bodyPr>
                <a:lstStyle/>
                <a:p>
                  <a:r>
                    <a:rPr lang="zh-CN" altLang="en-US" sz="900" b="1" dirty="0">
                      <a:solidFill>
                        <a:schemeClr val="bg1">
                          <a:lumMod val="50000"/>
                        </a:schemeClr>
                      </a:solidFill>
                    </a:rPr>
                    <a:t>二次审批</a:t>
                  </a:r>
                </a:p>
              </p:txBody>
            </p:sp>
            <p:sp>
              <p:nvSpPr>
                <p:cNvPr id="372" name="文本框 371">
                  <a:extLst>
                    <a:ext uri="{FF2B5EF4-FFF2-40B4-BE49-F238E27FC236}">
                      <a16:creationId xmlns:a16="http://schemas.microsoft.com/office/drawing/2014/main" id="{312A2FA7-1B73-470A-AD96-47DF7CEF4D3C}"/>
                    </a:ext>
                  </a:extLst>
                </p:cNvPr>
                <p:cNvSpPr txBox="1"/>
                <p:nvPr/>
              </p:nvSpPr>
              <p:spPr>
                <a:xfrm>
                  <a:off x="6123451" y="2876730"/>
                  <a:ext cx="130572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noAutofit/>
                </a:bodyPr>
                <a:lstStyle/>
                <a:p>
                  <a:r>
                    <a:rPr lang="en-US" altLang="zh-CN" sz="900" dirty="0">
                      <a:solidFill>
                        <a:schemeClr val="bg1">
                          <a:lumMod val="50000"/>
                        </a:schemeClr>
                      </a:solidFill>
                    </a:rPr>
                    <a:t>x</a:t>
                  </a:r>
                  <a:endParaRPr lang="zh-CN" altLang="en-US" sz="900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362" name="组合 361">
                <a:extLst>
                  <a:ext uri="{FF2B5EF4-FFF2-40B4-BE49-F238E27FC236}">
                    <a16:creationId xmlns:a16="http://schemas.microsoft.com/office/drawing/2014/main" id="{F259F519-0436-47BE-9B31-D4FE4000DCD5}"/>
                  </a:ext>
                </a:extLst>
              </p:cNvPr>
              <p:cNvGrpSpPr/>
              <p:nvPr/>
            </p:nvGrpSpPr>
            <p:grpSpPr>
              <a:xfrm>
                <a:off x="5249377" y="2008233"/>
                <a:ext cx="578551" cy="215444"/>
                <a:chOff x="5147777" y="3268073"/>
                <a:chExt cx="578551" cy="215444"/>
              </a:xfrm>
            </p:grpSpPr>
            <p:sp>
              <p:nvSpPr>
                <p:cNvPr id="369" name="文本框 368">
                  <a:extLst>
                    <a:ext uri="{FF2B5EF4-FFF2-40B4-BE49-F238E27FC236}">
                      <a16:creationId xmlns:a16="http://schemas.microsoft.com/office/drawing/2014/main" id="{A6723CA0-C9AF-4F3D-94CF-FE344809824A}"/>
                    </a:ext>
                  </a:extLst>
                </p:cNvPr>
                <p:cNvSpPr txBox="1"/>
                <p:nvPr/>
              </p:nvSpPr>
              <p:spPr>
                <a:xfrm>
                  <a:off x="5147777" y="3344353"/>
                  <a:ext cx="468000" cy="122726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 w="3175">
                  <a:solidFill>
                    <a:schemeClr val="accent2">
                      <a:lumMod val="75000"/>
                    </a:schemeClr>
                  </a:solidFill>
                </a:ln>
              </p:spPr>
              <p:txBody>
                <a:bodyPr wrap="square" lIns="0" tIns="0" rIns="0" bIns="0" rtlCol="0" anchor="ctr" anchorCtr="1">
                  <a:noAutofit/>
                </a:bodyPr>
                <a:lstStyle/>
                <a:p>
                  <a:r>
                    <a:rPr lang="zh-CN" altLang="en-US" sz="900" b="1" dirty="0">
                      <a:solidFill>
                        <a:schemeClr val="bg1">
                          <a:lumMod val="50000"/>
                        </a:schemeClr>
                      </a:solidFill>
                    </a:rPr>
                    <a:t>一次审批</a:t>
                  </a:r>
                </a:p>
              </p:txBody>
            </p:sp>
            <p:sp>
              <p:nvSpPr>
                <p:cNvPr id="370" name="文本框 369">
                  <a:extLst>
                    <a:ext uri="{FF2B5EF4-FFF2-40B4-BE49-F238E27FC236}">
                      <a16:creationId xmlns:a16="http://schemas.microsoft.com/office/drawing/2014/main" id="{82C734A7-D693-47B5-B128-0D3F035A1616}"/>
                    </a:ext>
                  </a:extLst>
                </p:cNvPr>
                <p:cNvSpPr txBox="1"/>
                <p:nvPr/>
              </p:nvSpPr>
              <p:spPr>
                <a:xfrm>
                  <a:off x="5580177" y="3268073"/>
                  <a:ext cx="146151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noAutofit/>
                </a:bodyPr>
                <a:lstStyle/>
                <a:p>
                  <a:r>
                    <a:rPr lang="en-US" altLang="zh-CN" sz="900" dirty="0">
                      <a:solidFill>
                        <a:schemeClr val="bg1">
                          <a:lumMod val="50000"/>
                        </a:schemeClr>
                      </a:solidFill>
                    </a:rPr>
                    <a:t>x</a:t>
                  </a:r>
                  <a:endParaRPr lang="zh-CN" altLang="en-US" sz="900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363" name="组合 362">
                <a:extLst>
                  <a:ext uri="{FF2B5EF4-FFF2-40B4-BE49-F238E27FC236}">
                    <a16:creationId xmlns:a16="http://schemas.microsoft.com/office/drawing/2014/main" id="{9A25B5B0-73C9-4DA8-A93E-0F25DB07E703}"/>
                  </a:ext>
                </a:extLst>
              </p:cNvPr>
              <p:cNvGrpSpPr/>
              <p:nvPr/>
            </p:nvGrpSpPr>
            <p:grpSpPr>
              <a:xfrm>
                <a:off x="4733355" y="2008233"/>
                <a:ext cx="595410" cy="215444"/>
                <a:chOff x="4733355" y="3268073"/>
                <a:chExt cx="595410" cy="215444"/>
              </a:xfrm>
            </p:grpSpPr>
            <p:sp>
              <p:nvSpPr>
                <p:cNvPr id="367" name="文本框 366">
                  <a:extLst>
                    <a:ext uri="{FF2B5EF4-FFF2-40B4-BE49-F238E27FC236}">
                      <a16:creationId xmlns:a16="http://schemas.microsoft.com/office/drawing/2014/main" id="{B5498845-6DFA-462E-8420-76E3C50CC68C}"/>
                    </a:ext>
                  </a:extLst>
                </p:cNvPr>
                <p:cNvSpPr txBox="1"/>
                <p:nvPr/>
              </p:nvSpPr>
              <p:spPr>
                <a:xfrm>
                  <a:off x="4733355" y="3344353"/>
                  <a:ext cx="468000" cy="122726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 w="3175">
                  <a:solidFill>
                    <a:schemeClr val="accent2">
                      <a:lumMod val="75000"/>
                    </a:schemeClr>
                  </a:solidFill>
                </a:ln>
              </p:spPr>
              <p:txBody>
                <a:bodyPr wrap="square" lIns="0" tIns="0" rIns="0" bIns="0" rtlCol="0" anchor="ctr" anchorCtr="1">
                  <a:noAutofit/>
                </a:bodyPr>
                <a:lstStyle/>
                <a:p>
                  <a:r>
                    <a:rPr lang="zh-CN" altLang="en-US" sz="900" b="1" dirty="0">
                      <a:solidFill>
                        <a:schemeClr val="bg1">
                          <a:lumMod val="50000"/>
                        </a:schemeClr>
                      </a:solidFill>
                    </a:rPr>
                    <a:t>变更</a:t>
                  </a:r>
                </a:p>
              </p:txBody>
            </p:sp>
            <p:sp>
              <p:nvSpPr>
                <p:cNvPr id="368" name="文本框 367">
                  <a:extLst>
                    <a:ext uri="{FF2B5EF4-FFF2-40B4-BE49-F238E27FC236}">
                      <a16:creationId xmlns:a16="http://schemas.microsoft.com/office/drawing/2014/main" id="{DACBA9E8-059C-438C-9277-6E4889C8E208}"/>
                    </a:ext>
                  </a:extLst>
                </p:cNvPr>
                <p:cNvSpPr txBox="1"/>
                <p:nvPr/>
              </p:nvSpPr>
              <p:spPr>
                <a:xfrm>
                  <a:off x="5175243" y="3268073"/>
                  <a:ext cx="153522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noAutofit/>
                </a:bodyPr>
                <a:lstStyle/>
                <a:p>
                  <a:r>
                    <a:rPr lang="en-US" altLang="zh-CN" sz="900" dirty="0">
                      <a:solidFill>
                        <a:schemeClr val="bg1">
                          <a:lumMod val="50000"/>
                        </a:schemeClr>
                      </a:solidFill>
                    </a:rPr>
                    <a:t>x</a:t>
                  </a:r>
                  <a:endParaRPr lang="zh-CN" altLang="en-US" sz="900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364" name="组合 363">
                <a:extLst>
                  <a:ext uri="{FF2B5EF4-FFF2-40B4-BE49-F238E27FC236}">
                    <a16:creationId xmlns:a16="http://schemas.microsoft.com/office/drawing/2014/main" id="{25898690-DE94-4355-A125-2A94A1F8CFFA}"/>
                  </a:ext>
                </a:extLst>
              </p:cNvPr>
              <p:cNvGrpSpPr/>
              <p:nvPr/>
            </p:nvGrpSpPr>
            <p:grpSpPr>
              <a:xfrm>
                <a:off x="4328703" y="2003980"/>
                <a:ext cx="479156" cy="215904"/>
                <a:chOff x="4328703" y="3263820"/>
                <a:chExt cx="479156" cy="215904"/>
              </a:xfrm>
            </p:grpSpPr>
            <p:sp>
              <p:nvSpPr>
                <p:cNvPr id="365" name="文本框 364">
                  <a:extLst>
                    <a:ext uri="{FF2B5EF4-FFF2-40B4-BE49-F238E27FC236}">
                      <a16:creationId xmlns:a16="http://schemas.microsoft.com/office/drawing/2014/main" id="{67083860-1EB6-4650-8275-EA11D48ACA6E}"/>
                    </a:ext>
                  </a:extLst>
                </p:cNvPr>
                <p:cNvSpPr txBox="1"/>
                <p:nvPr/>
              </p:nvSpPr>
              <p:spPr>
                <a:xfrm>
                  <a:off x="4328703" y="3335724"/>
                  <a:ext cx="360000" cy="144000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txBody>
                <a:bodyPr wrap="square" lIns="0" tIns="0" rIns="0" bIns="0" rtlCol="0" anchor="ctr" anchorCtr="1">
                  <a:noAutofit/>
                </a:bodyPr>
                <a:lstStyle/>
                <a:p>
                  <a:r>
                    <a:rPr lang="zh-CN" altLang="en-US" sz="900" b="1" dirty="0">
                      <a:solidFill>
                        <a:schemeClr val="bg1">
                          <a:lumMod val="50000"/>
                        </a:schemeClr>
                      </a:solidFill>
                    </a:rPr>
                    <a:t>审批权</a:t>
                  </a:r>
                </a:p>
              </p:txBody>
            </p:sp>
            <p:sp>
              <p:nvSpPr>
                <p:cNvPr id="366" name="文本框 365">
                  <a:extLst>
                    <a:ext uri="{FF2B5EF4-FFF2-40B4-BE49-F238E27FC236}">
                      <a16:creationId xmlns:a16="http://schemas.microsoft.com/office/drawing/2014/main" id="{48BFBD3A-A291-48AF-ADC4-AD74492068C7}"/>
                    </a:ext>
                  </a:extLst>
                </p:cNvPr>
                <p:cNvSpPr txBox="1"/>
                <p:nvPr/>
              </p:nvSpPr>
              <p:spPr>
                <a:xfrm>
                  <a:off x="4654335" y="3263820"/>
                  <a:ext cx="153524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noAutofit/>
                </a:bodyPr>
                <a:lstStyle/>
                <a:p>
                  <a:r>
                    <a:rPr lang="en-US" altLang="zh-CN" sz="900" dirty="0">
                      <a:solidFill>
                        <a:schemeClr val="bg1">
                          <a:lumMod val="50000"/>
                        </a:schemeClr>
                      </a:solidFill>
                    </a:rPr>
                    <a:t>x</a:t>
                  </a:r>
                  <a:endParaRPr lang="zh-CN" altLang="en-US" sz="900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p:grpSp>
        </p:grpSp>
      </p:grpSp>
      <p:grpSp>
        <p:nvGrpSpPr>
          <p:cNvPr id="393" name="组合 392">
            <a:extLst>
              <a:ext uri="{FF2B5EF4-FFF2-40B4-BE49-F238E27FC236}">
                <a16:creationId xmlns:a16="http://schemas.microsoft.com/office/drawing/2014/main" id="{0D69753D-17E0-410B-8D6C-DC8423097D52}"/>
              </a:ext>
            </a:extLst>
          </p:cNvPr>
          <p:cNvGrpSpPr/>
          <p:nvPr/>
        </p:nvGrpSpPr>
        <p:grpSpPr>
          <a:xfrm>
            <a:off x="5185511" y="5212444"/>
            <a:ext cx="3298602" cy="603330"/>
            <a:chOff x="3871347" y="1671119"/>
            <a:chExt cx="3298602" cy="603330"/>
          </a:xfrm>
        </p:grpSpPr>
        <p:sp>
          <p:nvSpPr>
            <p:cNvPr id="394" name="文本框 393">
              <a:extLst>
                <a:ext uri="{FF2B5EF4-FFF2-40B4-BE49-F238E27FC236}">
                  <a16:creationId xmlns:a16="http://schemas.microsoft.com/office/drawing/2014/main" id="{1B6DFDAA-37C1-4CB5-9AFC-9AF00DC0A1EB}"/>
                </a:ext>
              </a:extLst>
            </p:cNvPr>
            <p:cNvSpPr txBox="1"/>
            <p:nvPr/>
          </p:nvSpPr>
          <p:spPr>
            <a:xfrm>
              <a:off x="3892512" y="1671119"/>
              <a:ext cx="396000" cy="1800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r>
                <a:rPr lang="zh-CN" altLang="en-US" sz="1000" b="1" dirty="0"/>
                <a:t>刘德华</a:t>
              </a:r>
            </a:p>
          </p:txBody>
        </p:sp>
        <p:grpSp>
          <p:nvGrpSpPr>
            <p:cNvPr id="395" name="组合 394">
              <a:extLst>
                <a:ext uri="{FF2B5EF4-FFF2-40B4-BE49-F238E27FC236}">
                  <a16:creationId xmlns:a16="http://schemas.microsoft.com/office/drawing/2014/main" id="{FBB35A15-7D34-47B9-947D-F8756F8655C2}"/>
                </a:ext>
              </a:extLst>
            </p:cNvPr>
            <p:cNvGrpSpPr/>
            <p:nvPr/>
          </p:nvGrpSpPr>
          <p:grpSpPr>
            <a:xfrm>
              <a:off x="4328703" y="1719254"/>
              <a:ext cx="726519" cy="198233"/>
              <a:chOff x="9705560" y="3940820"/>
              <a:chExt cx="726519" cy="198233"/>
            </a:xfrm>
            <a:solidFill>
              <a:schemeClr val="accent4">
                <a:lumMod val="20000"/>
                <a:lumOff val="80000"/>
              </a:schemeClr>
            </a:solidFill>
          </p:grpSpPr>
          <p:sp>
            <p:nvSpPr>
              <p:cNvPr id="437" name="文本框 436">
                <a:extLst>
                  <a:ext uri="{FF2B5EF4-FFF2-40B4-BE49-F238E27FC236}">
                    <a16:creationId xmlns:a16="http://schemas.microsoft.com/office/drawing/2014/main" id="{5C2FB8BB-1868-4D5B-AC62-4D84A85F627B}"/>
                  </a:ext>
                </a:extLst>
              </p:cNvPr>
              <p:cNvSpPr txBox="1"/>
              <p:nvPr/>
            </p:nvSpPr>
            <p:spPr>
              <a:xfrm>
                <a:off x="9705560" y="3995053"/>
                <a:ext cx="360000" cy="144000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75000"/>
                  </a:schemeClr>
                </a:solidFill>
              </a:ln>
            </p:spPr>
            <p:txBody>
              <a:bodyPr wrap="square" lIns="0" tIns="0" rIns="0" bIns="0" rtlCol="0" anchor="ctr" anchorCtr="1">
                <a:noAutofit/>
              </a:bodyPr>
              <a:lstStyle/>
              <a:p>
                <a:r>
                  <a:rPr lang="zh-CN" altLang="en-US" sz="900" b="1" dirty="0"/>
                  <a:t>质检员</a:t>
                </a:r>
              </a:p>
            </p:txBody>
          </p:sp>
          <p:sp>
            <p:nvSpPr>
              <p:cNvPr id="438" name="文本框 437">
                <a:extLst>
                  <a:ext uri="{FF2B5EF4-FFF2-40B4-BE49-F238E27FC236}">
                    <a16:creationId xmlns:a16="http://schemas.microsoft.com/office/drawing/2014/main" id="{03AEABEB-F2F8-420E-B184-72F099D9048D}"/>
                  </a:ext>
                </a:extLst>
              </p:cNvPr>
              <p:cNvSpPr txBox="1"/>
              <p:nvPr/>
            </p:nvSpPr>
            <p:spPr>
              <a:xfrm>
                <a:off x="10104087" y="3940820"/>
                <a:ext cx="327992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zh-CN" altLang="en-US" sz="1200" b="1" dirty="0"/>
                  <a:t>̌</a:t>
                </a:r>
              </a:p>
            </p:txBody>
          </p:sp>
        </p:grpSp>
        <p:grpSp>
          <p:nvGrpSpPr>
            <p:cNvPr id="396" name="组合 395">
              <a:extLst>
                <a:ext uri="{FF2B5EF4-FFF2-40B4-BE49-F238E27FC236}">
                  <a16:creationId xmlns:a16="http://schemas.microsoft.com/office/drawing/2014/main" id="{E9A6D5BF-7933-4442-A90D-E6B42B077C29}"/>
                </a:ext>
              </a:extLst>
            </p:cNvPr>
            <p:cNvGrpSpPr/>
            <p:nvPr/>
          </p:nvGrpSpPr>
          <p:grpSpPr>
            <a:xfrm>
              <a:off x="4723282" y="1740531"/>
              <a:ext cx="936000" cy="246221"/>
              <a:chOff x="9775134" y="4514333"/>
              <a:chExt cx="708847" cy="246221"/>
            </a:xfrm>
          </p:grpSpPr>
          <p:sp>
            <p:nvSpPr>
              <p:cNvPr id="435" name="文本框 434">
                <a:extLst>
                  <a:ext uri="{FF2B5EF4-FFF2-40B4-BE49-F238E27FC236}">
                    <a16:creationId xmlns:a16="http://schemas.microsoft.com/office/drawing/2014/main" id="{415F2F1C-04A8-4AE8-8158-66B238095FC5}"/>
                  </a:ext>
                </a:extLst>
              </p:cNvPr>
              <p:cNvSpPr txBox="1"/>
              <p:nvPr/>
            </p:nvSpPr>
            <p:spPr>
              <a:xfrm>
                <a:off x="9775134" y="4565678"/>
                <a:ext cx="360000" cy="108000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3175">
                <a:solidFill>
                  <a:schemeClr val="accent2">
                    <a:lumMod val="75000"/>
                  </a:schemeClr>
                </a:solidFill>
              </a:ln>
            </p:spPr>
            <p:txBody>
              <a:bodyPr wrap="square" lIns="0" tIns="0" rIns="0" bIns="0" rtlCol="0" anchor="ctr" anchorCtr="1">
                <a:noAutofit/>
              </a:bodyPr>
              <a:lstStyle/>
              <a:p>
                <a:r>
                  <a:rPr lang="zh-CN" altLang="en-US" sz="900" b="1" dirty="0"/>
                  <a:t>设备登记</a:t>
                </a:r>
              </a:p>
            </p:txBody>
          </p:sp>
          <p:sp>
            <p:nvSpPr>
              <p:cNvPr id="436" name="文本框 435">
                <a:extLst>
                  <a:ext uri="{FF2B5EF4-FFF2-40B4-BE49-F238E27FC236}">
                    <a16:creationId xmlns:a16="http://schemas.microsoft.com/office/drawing/2014/main" id="{5CF380F8-B97F-4E5C-A733-BA1D89076F0C}"/>
                  </a:ext>
                </a:extLst>
              </p:cNvPr>
              <p:cNvSpPr txBox="1"/>
              <p:nvPr/>
            </p:nvSpPr>
            <p:spPr>
              <a:xfrm>
                <a:off x="10155989" y="4514333"/>
                <a:ext cx="327992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zh-CN" altLang="en-US" sz="1600" b="1" dirty="0"/>
                  <a:t>̌</a:t>
                </a:r>
              </a:p>
            </p:txBody>
          </p:sp>
        </p:grpSp>
        <p:grpSp>
          <p:nvGrpSpPr>
            <p:cNvPr id="397" name="组合 396">
              <a:extLst>
                <a:ext uri="{FF2B5EF4-FFF2-40B4-BE49-F238E27FC236}">
                  <a16:creationId xmlns:a16="http://schemas.microsoft.com/office/drawing/2014/main" id="{F2D4486D-B21E-4683-BB42-2DBB2F480134}"/>
                </a:ext>
              </a:extLst>
            </p:cNvPr>
            <p:cNvGrpSpPr/>
            <p:nvPr/>
          </p:nvGrpSpPr>
          <p:grpSpPr>
            <a:xfrm>
              <a:off x="5224805" y="1740531"/>
              <a:ext cx="936000" cy="246221"/>
              <a:chOff x="9775134" y="4514333"/>
              <a:chExt cx="708847" cy="246221"/>
            </a:xfrm>
          </p:grpSpPr>
          <p:sp>
            <p:nvSpPr>
              <p:cNvPr id="433" name="文本框 432">
                <a:extLst>
                  <a:ext uri="{FF2B5EF4-FFF2-40B4-BE49-F238E27FC236}">
                    <a16:creationId xmlns:a16="http://schemas.microsoft.com/office/drawing/2014/main" id="{35B7D57C-7F6B-4CA9-B6FC-134A2B5D1575}"/>
                  </a:ext>
                </a:extLst>
              </p:cNvPr>
              <p:cNvSpPr txBox="1"/>
              <p:nvPr/>
            </p:nvSpPr>
            <p:spPr>
              <a:xfrm>
                <a:off x="9775134" y="4565678"/>
                <a:ext cx="360000" cy="108000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3175">
                <a:solidFill>
                  <a:schemeClr val="accent2">
                    <a:lumMod val="75000"/>
                  </a:schemeClr>
                </a:solidFill>
              </a:ln>
            </p:spPr>
            <p:txBody>
              <a:bodyPr wrap="square" lIns="0" tIns="0" rIns="0" bIns="0" rtlCol="0" anchor="ctr" anchorCtr="1">
                <a:noAutofit/>
              </a:bodyPr>
              <a:lstStyle/>
              <a:p>
                <a:r>
                  <a:rPr lang="zh-CN" altLang="en-US" sz="900" b="1" dirty="0"/>
                  <a:t>试剂登记</a:t>
                </a:r>
              </a:p>
            </p:txBody>
          </p:sp>
          <p:sp>
            <p:nvSpPr>
              <p:cNvPr id="434" name="文本框 433">
                <a:extLst>
                  <a:ext uri="{FF2B5EF4-FFF2-40B4-BE49-F238E27FC236}">
                    <a16:creationId xmlns:a16="http://schemas.microsoft.com/office/drawing/2014/main" id="{C06A7B3E-53B1-4014-BB55-D276067E954F}"/>
                  </a:ext>
                </a:extLst>
              </p:cNvPr>
              <p:cNvSpPr txBox="1"/>
              <p:nvPr/>
            </p:nvSpPr>
            <p:spPr>
              <a:xfrm>
                <a:off x="10155989" y="4514333"/>
                <a:ext cx="327992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zh-CN" altLang="en-US" sz="1600" b="1" dirty="0"/>
                  <a:t>̌</a:t>
                </a:r>
              </a:p>
            </p:txBody>
          </p:sp>
        </p:grpSp>
        <p:grpSp>
          <p:nvGrpSpPr>
            <p:cNvPr id="398" name="组合 397">
              <a:extLst>
                <a:ext uri="{FF2B5EF4-FFF2-40B4-BE49-F238E27FC236}">
                  <a16:creationId xmlns:a16="http://schemas.microsoft.com/office/drawing/2014/main" id="{66C24689-00CA-49AD-BD18-CC376F1508A1}"/>
                </a:ext>
              </a:extLst>
            </p:cNvPr>
            <p:cNvGrpSpPr/>
            <p:nvPr/>
          </p:nvGrpSpPr>
          <p:grpSpPr>
            <a:xfrm>
              <a:off x="5726328" y="1740531"/>
              <a:ext cx="936000" cy="246221"/>
              <a:chOff x="9775134" y="4514333"/>
              <a:chExt cx="708847" cy="246221"/>
            </a:xfrm>
          </p:grpSpPr>
          <p:sp>
            <p:nvSpPr>
              <p:cNvPr id="431" name="文本框 430">
                <a:extLst>
                  <a:ext uri="{FF2B5EF4-FFF2-40B4-BE49-F238E27FC236}">
                    <a16:creationId xmlns:a16="http://schemas.microsoft.com/office/drawing/2014/main" id="{2C50B79E-6EA7-4CFE-8D91-572FDF3C8EEE}"/>
                  </a:ext>
                </a:extLst>
              </p:cNvPr>
              <p:cNvSpPr txBox="1"/>
              <p:nvPr/>
            </p:nvSpPr>
            <p:spPr>
              <a:xfrm>
                <a:off x="9775134" y="4565678"/>
                <a:ext cx="360000" cy="108000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3175">
                <a:solidFill>
                  <a:schemeClr val="accent2">
                    <a:lumMod val="75000"/>
                  </a:schemeClr>
                </a:solidFill>
              </a:ln>
            </p:spPr>
            <p:txBody>
              <a:bodyPr wrap="square" lIns="0" tIns="0" rIns="0" bIns="0" rtlCol="0" anchor="ctr" anchorCtr="1">
                <a:noAutofit/>
              </a:bodyPr>
              <a:lstStyle/>
              <a:p>
                <a:r>
                  <a:rPr lang="zh-CN" altLang="en-US" sz="900" b="1" dirty="0"/>
                  <a:t>批次登记</a:t>
                </a:r>
              </a:p>
            </p:txBody>
          </p:sp>
          <p:sp>
            <p:nvSpPr>
              <p:cNvPr id="432" name="文本框 431">
                <a:extLst>
                  <a:ext uri="{FF2B5EF4-FFF2-40B4-BE49-F238E27FC236}">
                    <a16:creationId xmlns:a16="http://schemas.microsoft.com/office/drawing/2014/main" id="{38F1EED0-81F7-40B1-9E1B-6B35ACB232A9}"/>
                  </a:ext>
                </a:extLst>
              </p:cNvPr>
              <p:cNvSpPr txBox="1"/>
              <p:nvPr/>
            </p:nvSpPr>
            <p:spPr>
              <a:xfrm>
                <a:off x="10155989" y="4514333"/>
                <a:ext cx="327992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zh-CN" altLang="en-US" sz="1600" b="1" dirty="0"/>
                  <a:t>̌</a:t>
                </a:r>
              </a:p>
            </p:txBody>
          </p:sp>
        </p:grpSp>
        <p:grpSp>
          <p:nvGrpSpPr>
            <p:cNvPr id="399" name="组合 398">
              <a:extLst>
                <a:ext uri="{FF2B5EF4-FFF2-40B4-BE49-F238E27FC236}">
                  <a16:creationId xmlns:a16="http://schemas.microsoft.com/office/drawing/2014/main" id="{36F42F51-BA28-4038-A36A-EA92F13EDFEC}"/>
                </a:ext>
              </a:extLst>
            </p:cNvPr>
            <p:cNvGrpSpPr/>
            <p:nvPr/>
          </p:nvGrpSpPr>
          <p:grpSpPr>
            <a:xfrm>
              <a:off x="4729229" y="1873881"/>
              <a:ext cx="942341" cy="246221"/>
              <a:chOff x="9775143" y="4501633"/>
              <a:chExt cx="713651" cy="246221"/>
            </a:xfrm>
          </p:grpSpPr>
          <p:sp>
            <p:nvSpPr>
              <p:cNvPr id="429" name="文本框 428">
                <a:extLst>
                  <a:ext uri="{FF2B5EF4-FFF2-40B4-BE49-F238E27FC236}">
                    <a16:creationId xmlns:a16="http://schemas.microsoft.com/office/drawing/2014/main" id="{4A4A1412-30E6-4A7A-85A1-825D5DBD6278}"/>
                  </a:ext>
                </a:extLst>
              </p:cNvPr>
              <p:cNvSpPr txBox="1"/>
              <p:nvPr/>
            </p:nvSpPr>
            <p:spPr>
              <a:xfrm>
                <a:off x="9775143" y="4565678"/>
                <a:ext cx="360000" cy="108000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3175">
                <a:solidFill>
                  <a:schemeClr val="accent2">
                    <a:lumMod val="75000"/>
                  </a:schemeClr>
                </a:solidFill>
              </a:ln>
            </p:spPr>
            <p:txBody>
              <a:bodyPr wrap="square" lIns="0" tIns="0" rIns="0" bIns="0" rtlCol="0" anchor="ctr" anchorCtr="1">
                <a:noAutofit/>
              </a:bodyPr>
              <a:lstStyle/>
              <a:p>
                <a:r>
                  <a:rPr lang="zh-CN" altLang="en-US" sz="900" b="1" dirty="0"/>
                  <a:t>数据提取</a:t>
                </a:r>
              </a:p>
            </p:txBody>
          </p:sp>
          <p:sp>
            <p:nvSpPr>
              <p:cNvPr id="430" name="文本框 429">
                <a:extLst>
                  <a:ext uri="{FF2B5EF4-FFF2-40B4-BE49-F238E27FC236}">
                    <a16:creationId xmlns:a16="http://schemas.microsoft.com/office/drawing/2014/main" id="{6FCB82EA-CE99-4736-87DB-14AD6A0735EE}"/>
                  </a:ext>
                </a:extLst>
              </p:cNvPr>
              <p:cNvSpPr txBox="1"/>
              <p:nvPr/>
            </p:nvSpPr>
            <p:spPr>
              <a:xfrm>
                <a:off x="10160802" y="4501633"/>
                <a:ext cx="327992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zh-CN" altLang="en-US" sz="1600" b="1" dirty="0"/>
                  <a:t>̌</a:t>
                </a:r>
              </a:p>
            </p:txBody>
          </p:sp>
        </p:grpSp>
        <p:grpSp>
          <p:nvGrpSpPr>
            <p:cNvPr id="400" name="组合 399">
              <a:extLst>
                <a:ext uri="{FF2B5EF4-FFF2-40B4-BE49-F238E27FC236}">
                  <a16:creationId xmlns:a16="http://schemas.microsoft.com/office/drawing/2014/main" id="{FD2395B5-F193-4945-95DE-D2629EFF9FDC}"/>
                </a:ext>
              </a:extLst>
            </p:cNvPr>
            <p:cNvGrpSpPr/>
            <p:nvPr/>
          </p:nvGrpSpPr>
          <p:grpSpPr>
            <a:xfrm>
              <a:off x="5230774" y="1886581"/>
              <a:ext cx="936000" cy="246221"/>
              <a:chOff x="9775134" y="4514333"/>
              <a:chExt cx="708847" cy="246221"/>
            </a:xfrm>
          </p:grpSpPr>
          <p:sp>
            <p:nvSpPr>
              <p:cNvPr id="427" name="文本框 426">
                <a:extLst>
                  <a:ext uri="{FF2B5EF4-FFF2-40B4-BE49-F238E27FC236}">
                    <a16:creationId xmlns:a16="http://schemas.microsoft.com/office/drawing/2014/main" id="{21FE8BB9-05C8-40A0-8FCE-C204DAB9527A}"/>
                  </a:ext>
                </a:extLst>
              </p:cNvPr>
              <p:cNvSpPr txBox="1"/>
              <p:nvPr/>
            </p:nvSpPr>
            <p:spPr>
              <a:xfrm>
                <a:off x="9775134" y="4565678"/>
                <a:ext cx="360000" cy="108000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3175">
                <a:solidFill>
                  <a:schemeClr val="accent2">
                    <a:lumMod val="75000"/>
                  </a:schemeClr>
                </a:solidFill>
              </a:ln>
            </p:spPr>
            <p:txBody>
              <a:bodyPr wrap="square" lIns="0" tIns="0" rIns="0" bIns="0" rtlCol="0" anchor="ctr" anchorCtr="1">
                <a:noAutofit/>
              </a:bodyPr>
              <a:lstStyle/>
              <a:p>
                <a:r>
                  <a:rPr lang="zh-CN" altLang="en-US" sz="900" b="1" dirty="0"/>
                  <a:t>原始记录</a:t>
                </a:r>
              </a:p>
            </p:txBody>
          </p:sp>
          <p:sp>
            <p:nvSpPr>
              <p:cNvPr id="428" name="文本框 427">
                <a:extLst>
                  <a:ext uri="{FF2B5EF4-FFF2-40B4-BE49-F238E27FC236}">
                    <a16:creationId xmlns:a16="http://schemas.microsoft.com/office/drawing/2014/main" id="{48A38945-75C0-401F-84CC-69FB960BEA82}"/>
                  </a:ext>
                </a:extLst>
              </p:cNvPr>
              <p:cNvSpPr txBox="1"/>
              <p:nvPr/>
            </p:nvSpPr>
            <p:spPr>
              <a:xfrm>
                <a:off x="10155989" y="4514333"/>
                <a:ext cx="327992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zh-CN" altLang="en-US" sz="1600" b="1" dirty="0"/>
                  <a:t>̌</a:t>
                </a:r>
              </a:p>
            </p:txBody>
          </p:sp>
        </p:grpSp>
        <p:grpSp>
          <p:nvGrpSpPr>
            <p:cNvPr id="401" name="组合 400">
              <a:extLst>
                <a:ext uri="{FF2B5EF4-FFF2-40B4-BE49-F238E27FC236}">
                  <a16:creationId xmlns:a16="http://schemas.microsoft.com/office/drawing/2014/main" id="{23D49F5B-23BA-499E-A2A1-3E4886B6D407}"/>
                </a:ext>
              </a:extLst>
            </p:cNvPr>
            <p:cNvGrpSpPr/>
            <p:nvPr/>
          </p:nvGrpSpPr>
          <p:grpSpPr>
            <a:xfrm>
              <a:off x="5732299" y="1886581"/>
              <a:ext cx="936000" cy="246221"/>
              <a:chOff x="9775134" y="4514333"/>
              <a:chExt cx="708847" cy="246221"/>
            </a:xfrm>
          </p:grpSpPr>
          <p:sp>
            <p:nvSpPr>
              <p:cNvPr id="425" name="文本框 424">
                <a:extLst>
                  <a:ext uri="{FF2B5EF4-FFF2-40B4-BE49-F238E27FC236}">
                    <a16:creationId xmlns:a16="http://schemas.microsoft.com/office/drawing/2014/main" id="{5988903C-B140-4440-B3B4-5B7148C03726}"/>
                  </a:ext>
                </a:extLst>
              </p:cNvPr>
              <p:cNvSpPr txBox="1"/>
              <p:nvPr/>
            </p:nvSpPr>
            <p:spPr>
              <a:xfrm>
                <a:off x="9775134" y="4565678"/>
                <a:ext cx="360000" cy="108000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3175">
                <a:solidFill>
                  <a:schemeClr val="accent2">
                    <a:lumMod val="75000"/>
                  </a:schemeClr>
                </a:solidFill>
              </a:ln>
            </p:spPr>
            <p:txBody>
              <a:bodyPr wrap="square" lIns="0" tIns="0" rIns="0" bIns="0" rtlCol="0" anchor="ctr" anchorCtr="1">
                <a:noAutofit/>
              </a:bodyPr>
              <a:lstStyle/>
              <a:p>
                <a:r>
                  <a:rPr lang="zh-CN" altLang="en-US" sz="900" b="1" dirty="0"/>
                  <a:t>报告生成</a:t>
                </a:r>
              </a:p>
            </p:txBody>
          </p:sp>
          <p:sp>
            <p:nvSpPr>
              <p:cNvPr id="426" name="文本框 425">
                <a:extLst>
                  <a:ext uri="{FF2B5EF4-FFF2-40B4-BE49-F238E27FC236}">
                    <a16:creationId xmlns:a16="http://schemas.microsoft.com/office/drawing/2014/main" id="{5E6F54B6-3333-479E-9E25-7125097077F8}"/>
                  </a:ext>
                </a:extLst>
              </p:cNvPr>
              <p:cNvSpPr txBox="1"/>
              <p:nvPr/>
            </p:nvSpPr>
            <p:spPr>
              <a:xfrm>
                <a:off x="10155989" y="4514333"/>
                <a:ext cx="327992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zh-CN" altLang="en-US" sz="1600" b="1" dirty="0"/>
                  <a:t>̌</a:t>
                </a:r>
              </a:p>
            </p:txBody>
          </p:sp>
        </p:grpSp>
        <p:grpSp>
          <p:nvGrpSpPr>
            <p:cNvPr id="402" name="组合 401">
              <a:extLst>
                <a:ext uri="{FF2B5EF4-FFF2-40B4-BE49-F238E27FC236}">
                  <a16:creationId xmlns:a16="http://schemas.microsoft.com/office/drawing/2014/main" id="{87368433-6C78-48DF-995E-F6FD40D7DA1E}"/>
                </a:ext>
              </a:extLst>
            </p:cNvPr>
            <p:cNvGrpSpPr/>
            <p:nvPr/>
          </p:nvGrpSpPr>
          <p:grpSpPr>
            <a:xfrm>
              <a:off x="6227978" y="1740531"/>
              <a:ext cx="936000" cy="246221"/>
              <a:chOff x="9775134" y="4514333"/>
              <a:chExt cx="708847" cy="246221"/>
            </a:xfrm>
          </p:grpSpPr>
          <p:sp>
            <p:nvSpPr>
              <p:cNvPr id="423" name="文本框 422">
                <a:extLst>
                  <a:ext uri="{FF2B5EF4-FFF2-40B4-BE49-F238E27FC236}">
                    <a16:creationId xmlns:a16="http://schemas.microsoft.com/office/drawing/2014/main" id="{2805D7DF-1CEA-423C-B3F1-5C52C7D287BD}"/>
                  </a:ext>
                </a:extLst>
              </p:cNvPr>
              <p:cNvSpPr txBox="1"/>
              <p:nvPr/>
            </p:nvSpPr>
            <p:spPr>
              <a:xfrm>
                <a:off x="9775134" y="4565678"/>
                <a:ext cx="360000" cy="108000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3175">
                <a:solidFill>
                  <a:schemeClr val="accent2">
                    <a:lumMod val="75000"/>
                  </a:schemeClr>
                </a:solidFill>
              </a:ln>
            </p:spPr>
            <p:txBody>
              <a:bodyPr wrap="square" lIns="0" tIns="0" rIns="0" bIns="0" rtlCol="0" anchor="ctr" anchorCtr="1">
                <a:noAutofit/>
              </a:bodyPr>
              <a:lstStyle/>
              <a:p>
                <a:r>
                  <a:rPr lang="zh-CN" altLang="en-US" sz="900" b="1" dirty="0">
                    <a:solidFill>
                      <a:srgbClr val="0000CC"/>
                    </a:solidFill>
                  </a:rPr>
                  <a:t>扩展保留</a:t>
                </a:r>
              </a:p>
            </p:txBody>
          </p:sp>
          <p:sp>
            <p:nvSpPr>
              <p:cNvPr id="424" name="文本框 423">
                <a:extLst>
                  <a:ext uri="{FF2B5EF4-FFF2-40B4-BE49-F238E27FC236}">
                    <a16:creationId xmlns:a16="http://schemas.microsoft.com/office/drawing/2014/main" id="{9ACB1ABC-181D-4520-9AE7-E682FD87FE35}"/>
                  </a:ext>
                </a:extLst>
              </p:cNvPr>
              <p:cNvSpPr txBox="1"/>
              <p:nvPr/>
            </p:nvSpPr>
            <p:spPr>
              <a:xfrm>
                <a:off x="10155989" y="4514333"/>
                <a:ext cx="327992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zh-CN" altLang="en-US" sz="1600" b="1" dirty="0"/>
                  <a:t>̌</a:t>
                </a:r>
              </a:p>
            </p:txBody>
          </p:sp>
        </p:grpSp>
        <p:grpSp>
          <p:nvGrpSpPr>
            <p:cNvPr id="403" name="组合 402">
              <a:extLst>
                <a:ext uri="{FF2B5EF4-FFF2-40B4-BE49-F238E27FC236}">
                  <a16:creationId xmlns:a16="http://schemas.microsoft.com/office/drawing/2014/main" id="{3325CED2-0834-4ECF-B831-D53EDE91C6C5}"/>
                </a:ext>
              </a:extLst>
            </p:cNvPr>
            <p:cNvGrpSpPr/>
            <p:nvPr/>
          </p:nvGrpSpPr>
          <p:grpSpPr>
            <a:xfrm>
              <a:off x="6233949" y="1886581"/>
              <a:ext cx="936000" cy="246221"/>
              <a:chOff x="9775134" y="4514333"/>
              <a:chExt cx="708847" cy="246221"/>
            </a:xfrm>
          </p:grpSpPr>
          <p:sp>
            <p:nvSpPr>
              <p:cNvPr id="421" name="文本框 420">
                <a:extLst>
                  <a:ext uri="{FF2B5EF4-FFF2-40B4-BE49-F238E27FC236}">
                    <a16:creationId xmlns:a16="http://schemas.microsoft.com/office/drawing/2014/main" id="{2EEA637A-5DDE-4918-97BF-22B1CB2726A4}"/>
                  </a:ext>
                </a:extLst>
              </p:cNvPr>
              <p:cNvSpPr txBox="1"/>
              <p:nvPr/>
            </p:nvSpPr>
            <p:spPr>
              <a:xfrm>
                <a:off x="9775134" y="4565678"/>
                <a:ext cx="360000" cy="108000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3175">
                <a:solidFill>
                  <a:schemeClr val="accent2">
                    <a:lumMod val="75000"/>
                  </a:schemeClr>
                </a:solidFill>
              </a:ln>
            </p:spPr>
            <p:txBody>
              <a:bodyPr wrap="square" lIns="0" tIns="0" rIns="0" bIns="0" rtlCol="0" anchor="ctr" anchorCtr="1">
                <a:noAutofit/>
              </a:bodyPr>
              <a:lstStyle/>
              <a:p>
                <a:r>
                  <a:rPr lang="zh-CN" altLang="en-US" sz="900" b="1" dirty="0">
                    <a:solidFill>
                      <a:srgbClr val="0000CC"/>
                    </a:solidFill>
                  </a:rPr>
                  <a:t>扩展保留</a:t>
                </a:r>
              </a:p>
            </p:txBody>
          </p:sp>
          <p:sp>
            <p:nvSpPr>
              <p:cNvPr id="422" name="文本框 421">
                <a:extLst>
                  <a:ext uri="{FF2B5EF4-FFF2-40B4-BE49-F238E27FC236}">
                    <a16:creationId xmlns:a16="http://schemas.microsoft.com/office/drawing/2014/main" id="{24506502-5605-4FF3-A117-71E421107BB0}"/>
                  </a:ext>
                </a:extLst>
              </p:cNvPr>
              <p:cNvSpPr txBox="1"/>
              <p:nvPr/>
            </p:nvSpPr>
            <p:spPr>
              <a:xfrm>
                <a:off x="10155989" y="4514333"/>
                <a:ext cx="327992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zh-CN" altLang="en-US" sz="1600" b="1" dirty="0"/>
                  <a:t>̌</a:t>
                </a:r>
              </a:p>
            </p:txBody>
          </p:sp>
        </p:grpSp>
        <p:cxnSp>
          <p:nvCxnSpPr>
            <p:cNvPr id="404" name="直接连接符 403">
              <a:extLst>
                <a:ext uri="{FF2B5EF4-FFF2-40B4-BE49-F238E27FC236}">
                  <a16:creationId xmlns:a16="http://schemas.microsoft.com/office/drawing/2014/main" id="{55F92CA2-0B4D-49A7-8F3B-F7619DCCFBD8}"/>
                </a:ext>
              </a:extLst>
            </p:cNvPr>
            <p:cNvCxnSpPr/>
            <p:nvPr/>
          </p:nvCxnSpPr>
          <p:spPr>
            <a:xfrm>
              <a:off x="3871347" y="2274449"/>
              <a:ext cx="287675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05" name="组合 404">
              <a:extLst>
                <a:ext uri="{FF2B5EF4-FFF2-40B4-BE49-F238E27FC236}">
                  <a16:creationId xmlns:a16="http://schemas.microsoft.com/office/drawing/2014/main" id="{01E9ABF9-1B08-42BE-B244-F985E6041A54}"/>
                </a:ext>
              </a:extLst>
            </p:cNvPr>
            <p:cNvGrpSpPr/>
            <p:nvPr/>
          </p:nvGrpSpPr>
          <p:grpSpPr>
            <a:xfrm>
              <a:off x="4328703" y="2002452"/>
              <a:ext cx="2476167" cy="221225"/>
              <a:chOff x="4328703" y="2002452"/>
              <a:chExt cx="2476167" cy="221225"/>
            </a:xfrm>
          </p:grpSpPr>
          <p:grpSp>
            <p:nvGrpSpPr>
              <p:cNvPr id="406" name="组合 405">
                <a:extLst>
                  <a:ext uri="{FF2B5EF4-FFF2-40B4-BE49-F238E27FC236}">
                    <a16:creationId xmlns:a16="http://schemas.microsoft.com/office/drawing/2014/main" id="{2C596F77-6718-498A-A58D-96921FA167DE}"/>
                  </a:ext>
                </a:extLst>
              </p:cNvPr>
              <p:cNvGrpSpPr/>
              <p:nvPr/>
            </p:nvGrpSpPr>
            <p:grpSpPr>
              <a:xfrm>
                <a:off x="6230625" y="2002452"/>
                <a:ext cx="574245" cy="215444"/>
                <a:chOff x="6224626" y="2876730"/>
                <a:chExt cx="574245" cy="215444"/>
              </a:xfrm>
            </p:grpSpPr>
            <p:sp>
              <p:nvSpPr>
                <p:cNvPr id="419" name="文本框 418">
                  <a:extLst>
                    <a:ext uri="{FF2B5EF4-FFF2-40B4-BE49-F238E27FC236}">
                      <a16:creationId xmlns:a16="http://schemas.microsoft.com/office/drawing/2014/main" id="{C15FA955-FDC2-4AD3-9390-9283940B0319}"/>
                    </a:ext>
                  </a:extLst>
                </p:cNvPr>
                <p:cNvSpPr txBox="1"/>
                <p:nvPr/>
              </p:nvSpPr>
              <p:spPr>
                <a:xfrm>
                  <a:off x="6224626" y="2958791"/>
                  <a:ext cx="468000" cy="122726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 w="3175">
                  <a:solidFill>
                    <a:schemeClr val="accent2">
                      <a:lumMod val="75000"/>
                    </a:schemeClr>
                  </a:solidFill>
                </a:ln>
              </p:spPr>
              <p:txBody>
                <a:bodyPr wrap="square" lIns="0" tIns="0" rIns="0" bIns="0" rtlCol="0" anchor="ctr" anchorCtr="1">
                  <a:noAutofit/>
                </a:bodyPr>
                <a:lstStyle/>
                <a:p>
                  <a:r>
                    <a:rPr lang="zh-CN" altLang="en-US" sz="900" b="1" dirty="0">
                      <a:solidFill>
                        <a:schemeClr val="bg1">
                          <a:lumMod val="50000"/>
                        </a:schemeClr>
                      </a:solidFill>
                    </a:rPr>
                    <a:t>三次审批</a:t>
                  </a:r>
                </a:p>
              </p:txBody>
            </p:sp>
            <p:sp>
              <p:nvSpPr>
                <p:cNvPr id="420" name="文本框 419">
                  <a:extLst>
                    <a:ext uri="{FF2B5EF4-FFF2-40B4-BE49-F238E27FC236}">
                      <a16:creationId xmlns:a16="http://schemas.microsoft.com/office/drawing/2014/main" id="{3421B0E3-8A1B-425E-9AA7-206695CD3319}"/>
                    </a:ext>
                  </a:extLst>
                </p:cNvPr>
                <p:cNvSpPr txBox="1"/>
                <p:nvPr/>
              </p:nvSpPr>
              <p:spPr>
                <a:xfrm>
                  <a:off x="6668299" y="2876730"/>
                  <a:ext cx="130572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noAutofit/>
                </a:bodyPr>
                <a:lstStyle/>
                <a:p>
                  <a:r>
                    <a:rPr lang="en-US" altLang="zh-CN" sz="900" dirty="0">
                      <a:solidFill>
                        <a:schemeClr val="bg1">
                          <a:lumMod val="50000"/>
                        </a:schemeClr>
                      </a:solidFill>
                    </a:rPr>
                    <a:t>x</a:t>
                  </a:r>
                  <a:endParaRPr lang="zh-CN" altLang="en-US" sz="900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407" name="组合 406">
                <a:extLst>
                  <a:ext uri="{FF2B5EF4-FFF2-40B4-BE49-F238E27FC236}">
                    <a16:creationId xmlns:a16="http://schemas.microsoft.com/office/drawing/2014/main" id="{5EBE2A02-1953-4247-B678-FD4E0086467F}"/>
                  </a:ext>
                </a:extLst>
              </p:cNvPr>
              <p:cNvGrpSpPr/>
              <p:nvPr/>
            </p:nvGrpSpPr>
            <p:grpSpPr>
              <a:xfrm>
                <a:off x="5740001" y="2002452"/>
                <a:ext cx="570821" cy="215444"/>
                <a:chOff x="5683202" y="2876730"/>
                <a:chExt cx="570821" cy="215444"/>
              </a:xfrm>
            </p:grpSpPr>
            <p:sp>
              <p:nvSpPr>
                <p:cNvPr id="417" name="文本框 416">
                  <a:extLst>
                    <a:ext uri="{FF2B5EF4-FFF2-40B4-BE49-F238E27FC236}">
                      <a16:creationId xmlns:a16="http://schemas.microsoft.com/office/drawing/2014/main" id="{833A3138-71EA-4A41-AAF9-B36B71A6022E}"/>
                    </a:ext>
                  </a:extLst>
                </p:cNvPr>
                <p:cNvSpPr txBox="1"/>
                <p:nvPr/>
              </p:nvSpPr>
              <p:spPr>
                <a:xfrm>
                  <a:off x="5683202" y="2958791"/>
                  <a:ext cx="468000" cy="122726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 w="3175">
                  <a:solidFill>
                    <a:schemeClr val="accent2">
                      <a:lumMod val="75000"/>
                    </a:schemeClr>
                  </a:solidFill>
                </a:ln>
              </p:spPr>
              <p:txBody>
                <a:bodyPr wrap="square" lIns="0" tIns="0" rIns="0" bIns="0" rtlCol="0" anchor="ctr" anchorCtr="1">
                  <a:noAutofit/>
                </a:bodyPr>
                <a:lstStyle/>
                <a:p>
                  <a:r>
                    <a:rPr lang="zh-CN" altLang="en-US" sz="900" b="1" dirty="0">
                      <a:solidFill>
                        <a:schemeClr val="bg1">
                          <a:lumMod val="50000"/>
                        </a:schemeClr>
                      </a:solidFill>
                    </a:rPr>
                    <a:t>二次审批</a:t>
                  </a:r>
                </a:p>
              </p:txBody>
            </p:sp>
            <p:sp>
              <p:nvSpPr>
                <p:cNvPr id="418" name="文本框 417">
                  <a:extLst>
                    <a:ext uri="{FF2B5EF4-FFF2-40B4-BE49-F238E27FC236}">
                      <a16:creationId xmlns:a16="http://schemas.microsoft.com/office/drawing/2014/main" id="{680740E5-231F-4110-9F04-FDABCD33CE16}"/>
                    </a:ext>
                  </a:extLst>
                </p:cNvPr>
                <p:cNvSpPr txBox="1"/>
                <p:nvPr/>
              </p:nvSpPr>
              <p:spPr>
                <a:xfrm>
                  <a:off x="6123451" y="2876730"/>
                  <a:ext cx="130572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noAutofit/>
                </a:bodyPr>
                <a:lstStyle/>
                <a:p>
                  <a:r>
                    <a:rPr lang="en-US" altLang="zh-CN" sz="900" dirty="0">
                      <a:solidFill>
                        <a:schemeClr val="bg1">
                          <a:lumMod val="50000"/>
                        </a:schemeClr>
                      </a:solidFill>
                    </a:rPr>
                    <a:t>x</a:t>
                  </a:r>
                  <a:endParaRPr lang="zh-CN" altLang="en-US" sz="900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408" name="组合 407">
                <a:extLst>
                  <a:ext uri="{FF2B5EF4-FFF2-40B4-BE49-F238E27FC236}">
                    <a16:creationId xmlns:a16="http://schemas.microsoft.com/office/drawing/2014/main" id="{BAADC09A-9142-4335-A7AD-40463C6C25AA}"/>
                  </a:ext>
                </a:extLst>
              </p:cNvPr>
              <p:cNvGrpSpPr/>
              <p:nvPr/>
            </p:nvGrpSpPr>
            <p:grpSpPr>
              <a:xfrm>
                <a:off x="5249377" y="2008233"/>
                <a:ext cx="578551" cy="215444"/>
                <a:chOff x="5147777" y="3268073"/>
                <a:chExt cx="578551" cy="215444"/>
              </a:xfrm>
            </p:grpSpPr>
            <p:sp>
              <p:nvSpPr>
                <p:cNvPr id="415" name="文本框 414">
                  <a:extLst>
                    <a:ext uri="{FF2B5EF4-FFF2-40B4-BE49-F238E27FC236}">
                      <a16:creationId xmlns:a16="http://schemas.microsoft.com/office/drawing/2014/main" id="{113DFF52-CEC7-4AB4-A8A5-7307366E0030}"/>
                    </a:ext>
                  </a:extLst>
                </p:cNvPr>
                <p:cNvSpPr txBox="1"/>
                <p:nvPr/>
              </p:nvSpPr>
              <p:spPr>
                <a:xfrm>
                  <a:off x="5147777" y="3344353"/>
                  <a:ext cx="468000" cy="122726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 w="3175">
                  <a:solidFill>
                    <a:schemeClr val="accent2">
                      <a:lumMod val="75000"/>
                    </a:schemeClr>
                  </a:solidFill>
                </a:ln>
              </p:spPr>
              <p:txBody>
                <a:bodyPr wrap="square" lIns="0" tIns="0" rIns="0" bIns="0" rtlCol="0" anchor="ctr" anchorCtr="1">
                  <a:noAutofit/>
                </a:bodyPr>
                <a:lstStyle/>
                <a:p>
                  <a:r>
                    <a:rPr lang="zh-CN" altLang="en-US" sz="900" b="1" dirty="0">
                      <a:solidFill>
                        <a:schemeClr val="bg1">
                          <a:lumMod val="50000"/>
                        </a:schemeClr>
                      </a:solidFill>
                    </a:rPr>
                    <a:t>一次审批</a:t>
                  </a:r>
                </a:p>
              </p:txBody>
            </p:sp>
            <p:sp>
              <p:nvSpPr>
                <p:cNvPr id="416" name="文本框 415">
                  <a:extLst>
                    <a:ext uri="{FF2B5EF4-FFF2-40B4-BE49-F238E27FC236}">
                      <a16:creationId xmlns:a16="http://schemas.microsoft.com/office/drawing/2014/main" id="{5DF78EB9-9077-45E4-BBB8-074526C20928}"/>
                    </a:ext>
                  </a:extLst>
                </p:cNvPr>
                <p:cNvSpPr txBox="1"/>
                <p:nvPr/>
              </p:nvSpPr>
              <p:spPr>
                <a:xfrm>
                  <a:off x="5580177" y="3268073"/>
                  <a:ext cx="146151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noAutofit/>
                </a:bodyPr>
                <a:lstStyle/>
                <a:p>
                  <a:r>
                    <a:rPr lang="en-US" altLang="zh-CN" sz="900" dirty="0">
                      <a:solidFill>
                        <a:schemeClr val="bg1">
                          <a:lumMod val="50000"/>
                        </a:schemeClr>
                      </a:solidFill>
                    </a:rPr>
                    <a:t>x</a:t>
                  </a:r>
                  <a:endParaRPr lang="zh-CN" altLang="en-US" sz="900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409" name="组合 408">
                <a:extLst>
                  <a:ext uri="{FF2B5EF4-FFF2-40B4-BE49-F238E27FC236}">
                    <a16:creationId xmlns:a16="http://schemas.microsoft.com/office/drawing/2014/main" id="{EE423421-85E9-48D1-BA41-34F24A053B6F}"/>
                  </a:ext>
                </a:extLst>
              </p:cNvPr>
              <p:cNvGrpSpPr/>
              <p:nvPr/>
            </p:nvGrpSpPr>
            <p:grpSpPr>
              <a:xfrm>
                <a:off x="4733355" y="2008233"/>
                <a:ext cx="595410" cy="215444"/>
                <a:chOff x="4733355" y="3268073"/>
                <a:chExt cx="595410" cy="215444"/>
              </a:xfrm>
            </p:grpSpPr>
            <p:sp>
              <p:nvSpPr>
                <p:cNvPr id="413" name="文本框 412">
                  <a:extLst>
                    <a:ext uri="{FF2B5EF4-FFF2-40B4-BE49-F238E27FC236}">
                      <a16:creationId xmlns:a16="http://schemas.microsoft.com/office/drawing/2014/main" id="{160BC4AB-1332-471E-975F-95EDB61CE195}"/>
                    </a:ext>
                  </a:extLst>
                </p:cNvPr>
                <p:cNvSpPr txBox="1"/>
                <p:nvPr/>
              </p:nvSpPr>
              <p:spPr>
                <a:xfrm>
                  <a:off x="4733355" y="3344353"/>
                  <a:ext cx="468000" cy="122726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 w="3175">
                  <a:solidFill>
                    <a:schemeClr val="accent2">
                      <a:lumMod val="75000"/>
                    </a:schemeClr>
                  </a:solidFill>
                </a:ln>
              </p:spPr>
              <p:txBody>
                <a:bodyPr wrap="square" lIns="0" tIns="0" rIns="0" bIns="0" rtlCol="0" anchor="ctr" anchorCtr="1">
                  <a:noAutofit/>
                </a:bodyPr>
                <a:lstStyle/>
                <a:p>
                  <a:r>
                    <a:rPr lang="zh-CN" altLang="en-US" sz="900" b="1" dirty="0">
                      <a:solidFill>
                        <a:schemeClr val="bg1">
                          <a:lumMod val="50000"/>
                        </a:schemeClr>
                      </a:solidFill>
                    </a:rPr>
                    <a:t>变更</a:t>
                  </a:r>
                </a:p>
              </p:txBody>
            </p:sp>
            <p:sp>
              <p:nvSpPr>
                <p:cNvPr id="414" name="文本框 413">
                  <a:extLst>
                    <a:ext uri="{FF2B5EF4-FFF2-40B4-BE49-F238E27FC236}">
                      <a16:creationId xmlns:a16="http://schemas.microsoft.com/office/drawing/2014/main" id="{E5BAFDA5-CD7F-4CC7-B606-8CFC4131AA71}"/>
                    </a:ext>
                  </a:extLst>
                </p:cNvPr>
                <p:cNvSpPr txBox="1"/>
                <p:nvPr/>
              </p:nvSpPr>
              <p:spPr>
                <a:xfrm>
                  <a:off x="5175243" y="3268073"/>
                  <a:ext cx="153522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noAutofit/>
                </a:bodyPr>
                <a:lstStyle/>
                <a:p>
                  <a:r>
                    <a:rPr lang="en-US" altLang="zh-CN" sz="900" dirty="0">
                      <a:solidFill>
                        <a:schemeClr val="bg1">
                          <a:lumMod val="50000"/>
                        </a:schemeClr>
                      </a:solidFill>
                    </a:rPr>
                    <a:t>x</a:t>
                  </a:r>
                  <a:endParaRPr lang="zh-CN" altLang="en-US" sz="900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410" name="组合 409">
                <a:extLst>
                  <a:ext uri="{FF2B5EF4-FFF2-40B4-BE49-F238E27FC236}">
                    <a16:creationId xmlns:a16="http://schemas.microsoft.com/office/drawing/2014/main" id="{41C1833A-11A4-40B9-A34D-8069A2CD3E99}"/>
                  </a:ext>
                </a:extLst>
              </p:cNvPr>
              <p:cNvGrpSpPr/>
              <p:nvPr/>
            </p:nvGrpSpPr>
            <p:grpSpPr>
              <a:xfrm>
                <a:off x="4328703" y="2003980"/>
                <a:ext cx="479156" cy="215904"/>
                <a:chOff x="4328703" y="3263820"/>
                <a:chExt cx="479156" cy="215904"/>
              </a:xfrm>
            </p:grpSpPr>
            <p:sp>
              <p:nvSpPr>
                <p:cNvPr id="411" name="文本框 410">
                  <a:extLst>
                    <a:ext uri="{FF2B5EF4-FFF2-40B4-BE49-F238E27FC236}">
                      <a16:creationId xmlns:a16="http://schemas.microsoft.com/office/drawing/2014/main" id="{D717C49B-DA4A-4B2C-9A5A-FA89489211D4}"/>
                    </a:ext>
                  </a:extLst>
                </p:cNvPr>
                <p:cNvSpPr txBox="1"/>
                <p:nvPr/>
              </p:nvSpPr>
              <p:spPr>
                <a:xfrm>
                  <a:off x="4328703" y="3335724"/>
                  <a:ext cx="360000" cy="144000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txBody>
                <a:bodyPr wrap="square" lIns="0" tIns="0" rIns="0" bIns="0" rtlCol="0" anchor="ctr" anchorCtr="1">
                  <a:noAutofit/>
                </a:bodyPr>
                <a:lstStyle/>
                <a:p>
                  <a:r>
                    <a:rPr lang="zh-CN" altLang="en-US" sz="900" b="1" dirty="0">
                      <a:solidFill>
                        <a:schemeClr val="bg1">
                          <a:lumMod val="50000"/>
                        </a:schemeClr>
                      </a:solidFill>
                    </a:rPr>
                    <a:t>审批权</a:t>
                  </a:r>
                </a:p>
              </p:txBody>
            </p:sp>
            <p:sp>
              <p:nvSpPr>
                <p:cNvPr id="412" name="文本框 411">
                  <a:extLst>
                    <a:ext uri="{FF2B5EF4-FFF2-40B4-BE49-F238E27FC236}">
                      <a16:creationId xmlns:a16="http://schemas.microsoft.com/office/drawing/2014/main" id="{2403DE18-2628-4A17-A17D-960F945025F7}"/>
                    </a:ext>
                  </a:extLst>
                </p:cNvPr>
                <p:cNvSpPr txBox="1"/>
                <p:nvPr/>
              </p:nvSpPr>
              <p:spPr>
                <a:xfrm>
                  <a:off x="4654335" y="3263820"/>
                  <a:ext cx="153524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noAutofit/>
                </a:bodyPr>
                <a:lstStyle/>
                <a:p>
                  <a:r>
                    <a:rPr lang="en-US" altLang="zh-CN" sz="900" dirty="0">
                      <a:solidFill>
                        <a:schemeClr val="bg1">
                          <a:lumMod val="50000"/>
                        </a:schemeClr>
                      </a:solidFill>
                    </a:rPr>
                    <a:t>x</a:t>
                  </a:r>
                  <a:endParaRPr lang="zh-CN" altLang="en-US" sz="900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p:grpSp>
        </p:grpSp>
      </p:grpSp>
      <p:sp>
        <p:nvSpPr>
          <p:cNvPr id="439" name="矩形 438">
            <a:extLst>
              <a:ext uri="{FF2B5EF4-FFF2-40B4-BE49-F238E27FC236}">
                <a16:creationId xmlns:a16="http://schemas.microsoft.com/office/drawing/2014/main" id="{17D06682-DE80-4058-A301-D006EE79F371}"/>
              </a:ext>
            </a:extLst>
          </p:cNvPr>
          <p:cNvSpPr/>
          <p:nvPr/>
        </p:nvSpPr>
        <p:spPr>
          <a:xfrm>
            <a:off x="5208960" y="5838630"/>
            <a:ext cx="2844000" cy="504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40" name="文本框 439">
            <a:extLst>
              <a:ext uri="{FF2B5EF4-FFF2-40B4-BE49-F238E27FC236}">
                <a16:creationId xmlns:a16="http://schemas.microsoft.com/office/drawing/2014/main" id="{DFE14C53-B148-47CD-8A1A-D1C773922F7F}"/>
              </a:ext>
            </a:extLst>
          </p:cNvPr>
          <p:cNvSpPr txBox="1"/>
          <p:nvPr/>
        </p:nvSpPr>
        <p:spPr>
          <a:xfrm>
            <a:off x="5185057" y="169723"/>
            <a:ext cx="491066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方案：</a:t>
            </a:r>
            <a:endParaRPr lang="en-US" altLang="zh-CN" sz="1400" dirty="0"/>
          </a:p>
          <a:p>
            <a:r>
              <a:rPr lang="en-US" altLang="zh-CN" sz="1400" dirty="0"/>
              <a:t>1</a:t>
            </a:r>
            <a:r>
              <a:rPr lang="zh-CN" altLang="en-US" sz="1400" dirty="0"/>
              <a:t>、确定角色时，默认有对应角色各权限</a:t>
            </a:r>
            <a:endParaRPr lang="en-US" altLang="zh-CN" sz="1400" dirty="0"/>
          </a:p>
          <a:p>
            <a:r>
              <a:rPr lang="en-US" altLang="zh-CN" sz="1400" dirty="0"/>
              <a:t>2</a:t>
            </a:r>
            <a:r>
              <a:rPr lang="zh-CN" altLang="en-US" sz="1400" dirty="0"/>
              <a:t>、审批权，默认提供环境变更，审批权层次默认不指定</a:t>
            </a:r>
            <a:endParaRPr lang="en-US" altLang="zh-CN" sz="1400" dirty="0"/>
          </a:p>
          <a:p>
            <a:r>
              <a:rPr lang="en-US" altLang="zh-CN" sz="1400" dirty="0"/>
              <a:t>3</a:t>
            </a:r>
            <a:r>
              <a:rPr lang="zh-CN" altLang="en-US" sz="1400" dirty="0"/>
              <a:t>、角色之下的权限可以修改</a:t>
            </a:r>
            <a:endParaRPr lang="en-US" altLang="zh-CN" sz="1400" dirty="0"/>
          </a:p>
        </p:txBody>
      </p:sp>
      <p:sp>
        <p:nvSpPr>
          <p:cNvPr id="446" name="文本框 445">
            <a:extLst>
              <a:ext uri="{FF2B5EF4-FFF2-40B4-BE49-F238E27FC236}">
                <a16:creationId xmlns:a16="http://schemas.microsoft.com/office/drawing/2014/main" id="{B3BED51D-D4E2-406D-9A6E-6D79BA3C0457}"/>
              </a:ext>
            </a:extLst>
          </p:cNvPr>
          <p:cNvSpPr txBox="1"/>
          <p:nvPr/>
        </p:nvSpPr>
        <p:spPr>
          <a:xfrm>
            <a:off x="6207572" y="5965677"/>
            <a:ext cx="396000" cy="19943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zh-CN" altLang="en-US" sz="1000" b="1" dirty="0"/>
              <a:t>取消</a:t>
            </a:r>
          </a:p>
        </p:txBody>
      </p:sp>
      <p:sp>
        <p:nvSpPr>
          <p:cNvPr id="447" name="文本框 446">
            <a:extLst>
              <a:ext uri="{FF2B5EF4-FFF2-40B4-BE49-F238E27FC236}">
                <a16:creationId xmlns:a16="http://schemas.microsoft.com/office/drawing/2014/main" id="{087244B5-41AD-426D-8CAE-37F18B8C312F}"/>
              </a:ext>
            </a:extLst>
          </p:cNvPr>
          <p:cNvSpPr txBox="1"/>
          <p:nvPr/>
        </p:nvSpPr>
        <p:spPr>
          <a:xfrm>
            <a:off x="6817521" y="5965677"/>
            <a:ext cx="396000" cy="19943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zh-CN" altLang="en-US" sz="1000" b="1" dirty="0"/>
              <a:t>确认</a:t>
            </a:r>
          </a:p>
        </p:txBody>
      </p:sp>
      <p:sp>
        <p:nvSpPr>
          <p:cNvPr id="448" name="文本框 447">
            <a:extLst>
              <a:ext uri="{FF2B5EF4-FFF2-40B4-BE49-F238E27FC236}">
                <a16:creationId xmlns:a16="http://schemas.microsoft.com/office/drawing/2014/main" id="{2DE46757-B394-4BE7-8DE3-A0485FEC2DC8}"/>
              </a:ext>
            </a:extLst>
          </p:cNvPr>
          <p:cNvSpPr txBox="1"/>
          <p:nvPr/>
        </p:nvSpPr>
        <p:spPr>
          <a:xfrm>
            <a:off x="5218414" y="1638072"/>
            <a:ext cx="396000" cy="19943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zh-CN" altLang="en-US" sz="1000" b="1" dirty="0"/>
              <a:t>不修改</a:t>
            </a:r>
          </a:p>
        </p:txBody>
      </p:sp>
      <p:sp>
        <p:nvSpPr>
          <p:cNvPr id="449" name="文本框 448">
            <a:extLst>
              <a:ext uri="{FF2B5EF4-FFF2-40B4-BE49-F238E27FC236}">
                <a16:creationId xmlns:a16="http://schemas.microsoft.com/office/drawing/2014/main" id="{B48B23F6-F0BE-45AD-A703-DD12C0713C31}"/>
              </a:ext>
            </a:extLst>
          </p:cNvPr>
          <p:cNvSpPr txBox="1"/>
          <p:nvPr/>
        </p:nvSpPr>
        <p:spPr>
          <a:xfrm>
            <a:off x="5218414" y="2383142"/>
            <a:ext cx="396000" cy="19943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zh-CN" altLang="en-US" sz="1000" b="1" dirty="0"/>
              <a:t>不修改</a:t>
            </a:r>
          </a:p>
        </p:txBody>
      </p:sp>
      <p:sp>
        <p:nvSpPr>
          <p:cNvPr id="450" name="文本框 449">
            <a:extLst>
              <a:ext uri="{FF2B5EF4-FFF2-40B4-BE49-F238E27FC236}">
                <a16:creationId xmlns:a16="http://schemas.microsoft.com/office/drawing/2014/main" id="{14B67168-5E6B-488D-95F1-769FEA81A541}"/>
              </a:ext>
            </a:extLst>
          </p:cNvPr>
          <p:cNvSpPr txBox="1"/>
          <p:nvPr/>
        </p:nvSpPr>
        <p:spPr>
          <a:xfrm>
            <a:off x="5218414" y="3896257"/>
            <a:ext cx="396000" cy="19943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zh-CN" altLang="en-US" sz="1000" b="1" dirty="0"/>
              <a:t>不修改</a:t>
            </a:r>
          </a:p>
        </p:txBody>
      </p:sp>
      <p:sp>
        <p:nvSpPr>
          <p:cNvPr id="451" name="文本框 450">
            <a:extLst>
              <a:ext uri="{FF2B5EF4-FFF2-40B4-BE49-F238E27FC236}">
                <a16:creationId xmlns:a16="http://schemas.microsoft.com/office/drawing/2014/main" id="{318FB932-707B-4B51-8320-E140FF4487BA}"/>
              </a:ext>
            </a:extLst>
          </p:cNvPr>
          <p:cNvSpPr txBox="1"/>
          <p:nvPr/>
        </p:nvSpPr>
        <p:spPr>
          <a:xfrm>
            <a:off x="5218414" y="3128206"/>
            <a:ext cx="396000" cy="19943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zh-CN" altLang="en-US" sz="1000" b="1" dirty="0"/>
              <a:t>不修改</a:t>
            </a:r>
          </a:p>
        </p:txBody>
      </p:sp>
      <p:sp>
        <p:nvSpPr>
          <p:cNvPr id="452" name="文本框 451">
            <a:extLst>
              <a:ext uri="{FF2B5EF4-FFF2-40B4-BE49-F238E27FC236}">
                <a16:creationId xmlns:a16="http://schemas.microsoft.com/office/drawing/2014/main" id="{B5F9F438-43A7-46D7-BB00-E12E69BD947F}"/>
              </a:ext>
            </a:extLst>
          </p:cNvPr>
          <p:cNvSpPr txBox="1"/>
          <p:nvPr/>
        </p:nvSpPr>
        <p:spPr>
          <a:xfrm>
            <a:off x="5218414" y="4687185"/>
            <a:ext cx="396000" cy="19943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zh-CN" altLang="en-US" sz="1000" b="1" dirty="0"/>
              <a:t>不修改</a:t>
            </a:r>
          </a:p>
        </p:txBody>
      </p:sp>
      <p:sp>
        <p:nvSpPr>
          <p:cNvPr id="453" name="文本框 452">
            <a:extLst>
              <a:ext uri="{FF2B5EF4-FFF2-40B4-BE49-F238E27FC236}">
                <a16:creationId xmlns:a16="http://schemas.microsoft.com/office/drawing/2014/main" id="{3C5C0ED7-7811-489E-B410-70D440EC296A}"/>
              </a:ext>
            </a:extLst>
          </p:cNvPr>
          <p:cNvSpPr txBox="1"/>
          <p:nvPr/>
        </p:nvSpPr>
        <p:spPr>
          <a:xfrm>
            <a:off x="5218414" y="5443098"/>
            <a:ext cx="396000" cy="19943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zh-CN" altLang="en-US" sz="1000" b="1" dirty="0"/>
              <a:t>不修改</a:t>
            </a:r>
          </a:p>
        </p:txBody>
      </p:sp>
      <p:grpSp>
        <p:nvGrpSpPr>
          <p:cNvPr id="454" name="组合 453">
            <a:extLst>
              <a:ext uri="{FF2B5EF4-FFF2-40B4-BE49-F238E27FC236}">
                <a16:creationId xmlns:a16="http://schemas.microsoft.com/office/drawing/2014/main" id="{D3F2F086-F9BB-444E-8982-740C616E3A0B}"/>
              </a:ext>
            </a:extLst>
          </p:cNvPr>
          <p:cNvGrpSpPr/>
          <p:nvPr/>
        </p:nvGrpSpPr>
        <p:grpSpPr>
          <a:xfrm>
            <a:off x="6031635" y="3489696"/>
            <a:ext cx="1028213" cy="215444"/>
            <a:chOff x="4714253" y="1510508"/>
            <a:chExt cx="1028213" cy="215444"/>
          </a:xfrm>
        </p:grpSpPr>
        <p:sp>
          <p:nvSpPr>
            <p:cNvPr id="455" name="文本框 454">
              <a:extLst>
                <a:ext uri="{FF2B5EF4-FFF2-40B4-BE49-F238E27FC236}">
                  <a16:creationId xmlns:a16="http://schemas.microsoft.com/office/drawing/2014/main" id="{AC066885-D664-4079-ADBB-F94C248B492B}"/>
                </a:ext>
              </a:extLst>
            </p:cNvPr>
            <p:cNvSpPr txBox="1"/>
            <p:nvPr/>
          </p:nvSpPr>
          <p:spPr>
            <a:xfrm>
              <a:off x="4714253" y="1593540"/>
              <a:ext cx="622078" cy="1224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175">
              <a:solidFill>
                <a:schemeClr val="accent2">
                  <a:lumMod val="75000"/>
                </a:schemeClr>
              </a:solidFill>
            </a:ln>
          </p:spPr>
          <p:txBody>
            <a:bodyPr wrap="square" lIns="0" tIns="0" rIns="0" bIns="0" rtlCol="0" anchor="ctr" anchorCtr="1">
              <a:noAutofit/>
            </a:bodyPr>
            <a:lstStyle/>
            <a:p>
              <a:r>
                <a:rPr lang="zh-CN" altLang="en-US" sz="800" b="1" dirty="0">
                  <a:solidFill>
                    <a:schemeClr val="bg1">
                      <a:lumMod val="50000"/>
                    </a:schemeClr>
                  </a:solidFill>
                </a:rPr>
                <a:t>人员权限管理</a:t>
              </a:r>
            </a:p>
          </p:txBody>
        </p:sp>
        <p:sp>
          <p:nvSpPr>
            <p:cNvPr id="456" name="文本框 455">
              <a:extLst>
                <a:ext uri="{FF2B5EF4-FFF2-40B4-BE49-F238E27FC236}">
                  <a16:creationId xmlns:a16="http://schemas.microsoft.com/office/drawing/2014/main" id="{B3413EEE-D65A-4096-BA6B-68ECBCAEEBD2}"/>
                </a:ext>
              </a:extLst>
            </p:cNvPr>
            <p:cNvSpPr txBox="1"/>
            <p:nvPr/>
          </p:nvSpPr>
          <p:spPr>
            <a:xfrm>
              <a:off x="5309368" y="1510508"/>
              <a:ext cx="433098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r>
                <a:rPr lang="en-US" altLang="zh-CN" sz="900" dirty="0">
                  <a:solidFill>
                    <a:schemeClr val="bg1">
                      <a:lumMod val="50000"/>
                    </a:schemeClr>
                  </a:solidFill>
                </a:rPr>
                <a:t>x</a:t>
              </a:r>
              <a:endParaRPr lang="zh-CN" altLang="en-US" sz="9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460" name="组合 459">
            <a:extLst>
              <a:ext uri="{FF2B5EF4-FFF2-40B4-BE49-F238E27FC236}">
                <a16:creationId xmlns:a16="http://schemas.microsoft.com/office/drawing/2014/main" id="{A82E8FB8-383D-4B54-8101-185D3DE8756E}"/>
              </a:ext>
            </a:extLst>
          </p:cNvPr>
          <p:cNvGrpSpPr/>
          <p:nvPr/>
        </p:nvGrpSpPr>
        <p:grpSpPr>
          <a:xfrm>
            <a:off x="5639735" y="3486710"/>
            <a:ext cx="484757" cy="226618"/>
            <a:chOff x="4322353" y="1507522"/>
            <a:chExt cx="484757" cy="226618"/>
          </a:xfrm>
        </p:grpSpPr>
        <p:sp>
          <p:nvSpPr>
            <p:cNvPr id="461" name="文本框 460">
              <a:extLst>
                <a:ext uri="{FF2B5EF4-FFF2-40B4-BE49-F238E27FC236}">
                  <a16:creationId xmlns:a16="http://schemas.microsoft.com/office/drawing/2014/main" id="{8465D283-C0D1-4B14-A1A3-BDB01013648B}"/>
                </a:ext>
              </a:extLst>
            </p:cNvPr>
            <p:cNvSpPr txBox="1"/>
            <p:nvPr/>
          </p:nvSpPr>
          <p:spPr>
            <a:xfrm>
              <a:off x="4322353" y="1590140"/>
              <a:ext cx="360000" cy="1440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txBody>
            <a:bodyPr wrap="square" lIns="0" tIns="0" rIns="0" bIns="0" rtlCol="0" anchor="ctr" anchorCtr="1">
              <a:noAutofit/>
            </a:bodyPr>
            <a:lstStyle/>
            <a:p>
              <a:r>
                <a:rPr lang="zh-CN" altLang="en-US" sz="900" b="1" dirty="0">
                  <a:solidFill>
                    <a:schemeClr val="bg1">
                      <a:lumMod val="50000"/>
                    </a:schemeClr>
                  </a:solidFill>
                </a:rPr>
                <a:t>管理员</a:t>
              </a:r>
            </a:p>
          </p:txBody>
        </p:sp>
        <p:sp>
          <p:nvSpPr>
            <p:cNvPr id="462" name="文本框 461">
              <a:extLst>
                <a:ext uri="{FF2B5EF4-FFF2-40B4-BE49-F238E27FC236}">
                  <a16:creationId xmlns:a16="http://schemas.microsoft.com/office/drawing/2014/main" id="{B9E4ECB6-E064-4D21-9674-1824879FB7BE}"/>
                </a:ext>
              </a:extLst>
            </p:cNvPr>
            <p:cNvSpPr txBox="1"/>
            <p:nvPr/>
          </p:nvSpPr>
          <p:spPr>
            <a:xfrm>
              <a:off x="4654348" y="1507522"/>
              <a:ext cx="152762" cy="19154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r>
                <a:rPr lang="en-US" altLang="zh-CN" sz="900" dirty="0">
                  <a:solidFill>
                    <a:schemeClr val="bg1">
                      <a:lumMod val="50000"/>
                    </a:schemeClr>
                  </a:solidFill>
                </a:rPr>
                <a:t>x</a:t>
              </a:r>
              <a:endParaRPr lang="zh-CN" altLang="en-US" sz="9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463" name="组合 462">
            <a:extLst>
              <a:ext uri="{FF2B5EF4-FFF2-40B4-BE49-F238E27FC236}">
                <a16:creationId xmlns:a16="http://schemas.microsoft.com/office/drawing/2014/main" id="{1749B0CB-5557-4A9A-8B3C-3F746A0DBFF3}"/>
              </a:ext>
            </a:extLst>
          </p:cNvPr>
          <p:cNvGrpSpPr/>
          <p:nvPr/>
        </p:nvGrpSpPr>
        <p:grpSpPr>
          <a:xfrm>
            <a:off x="6031632" y="4251703"/>
            <a:ext cx="1028213" cy="215444"/>
            <a:chOff x="4714253" y="1510508"/>
            <a:chExt cx="1028213" cy="215444"/>
          </a:xfrm>
        </p:grpSpPr>
        <p:sp>
          <p:nvSpPr>
            <p:cNvPr id="464" name="文本框 463">
              <a:extLst>
                <a:ext uri="{FF2B5EF4-FFF2-40B4-BE49-F238E27FC236}">
                  <a16:creationId xmlns:a16="http://schemas.microsoft.com/office/drawing/2014/main" id="{CD1F3854-68ED-46AD-8AD5-888BE1C477FB}"/>
                </a:ext>
              </a:extLst>
            </p:cNvPr>
            <p:cNvSpPr txBox="1"/>
            <p:nvPr/>
          </p:nvSpPr>
          <p:spPr>
            <a:xfrm>
              <a:off x="4714253" y="1593540"/>
              <a:ext cx="622078" cy="1224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175">
              <a:solidFill>
                <a:schemeClr val="accent2">
                  <a:lumMod val="75000"/>
                </a:schemeClr>
              </a:solidFill>
            </a:ln>
          </p:spPr>
          <p:txBody>
            <a:bodyPr wrap="square" lIns="0" tIns="0" rIns="0" bIns="0" rtlCol="0" anchor="ctr" anchorCtr="1">
              <a:noAutofit/>
            </a:bodyPr>
            <a:lstStyle/>
            <a:p>
              <a:r>
                <a:rPr lang="zh-CN" altLang="en-US" sz="800" b="1" dirty="0">
                  <a:solidFill>
                    <a:schemeClr val="bg1">
                      <a:lumMod val="50000"/>
                    </a:schemeClr>
                  </a:solidFill>
                </a:rPr>
                <a:t>人员权限管理</a:t>
              </a:r>
            </a:p>
          </p:txBody>
        </p:sp>
        <p:sp>
          <p:nvSpPr>
            <p:cNvPr id="465" name="文本框 464">
              <a:extLst>
                <a:ext uri="{FF2B5EF4-FFF2-40B4-BE49-F238E27FC236}">
                  <a16:creationId xmlns:a16="http://schemas.microsoft.com/office/drawing/2014/main" id="{E8C32419-42DC-40D8-8C66-9377606F3880}"/>
                </a:ext>
              </a:extLst>
            </p:cNvPr>
            <p:cNvSpPr txBox="1"/>
            <p:nvPr/>
          </p:nvSpPr>
          <p:spPr>
            <a:xfrm>
              <a:off x="5309368" y="1510508"/>
              <a:ext cx="433098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r>
                <a:rPr lang="en-US" altLang="zh-CN" sz="900" dirty="0">
                  <a:solidFill>
                    <a:schemeClr val="bg1">
                      <a:lumMod val="50000"/>
                    </a:schemeClr>
                  </a:solidFill>
                </a:rPr>
                <a:t>x</a:t>
              </a:r>
              <a:endParaRPr lang="zh-CN" altLang="en-US" sz="9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469" name="组合 468">
            <a:extLst>
              <a:ext uri="{FF2B5EF4-FFF2-40B4-BE49-F238E27FC236}">
                <a16:creationId xmlns:a16="http://schemas.microsoft.com/office/drawing/2014/main" id="{6364047F-B56E-42A0-9566-6EC393CD96E5}"/>
              </a:ext>
            </a:extLst>
          </p:cNvPr>
          <p:cNvGrpSpPr/>
          <p:nvPr/>
        </p:nvGrpSpPr>
        <p:grpSpPr>
          <a:xfrm>
            <a:off x="5639732" y="4248717"/>
            <a:ext cx="484757" cy="226618"/>
            <a:chOff x="4322353" y="1507522"/>
            <a:chExt cx="484757" cy="226618"/>
          </a:xfrm>
        </p:grpSpPr>
        <p:sp>
          <p:nvSpPr>
            <p:cNvPr id="470" name="文本框 469">
              <a:extLst>
                <a:ext uri="{FF2B5EF4-FFF2-40B4-BE49-F238E27FC236}">
                  <a16:creationId xmlns:a16="http://schemas.microsoft.com/office/drawing/2014/main" id="{30FE181C-464C-4F84-9B1D-D611B2E1DCF6}"/>
                </a:ext>
              </a:extLst>
            </p:cNvPr>
            <p:cNvSpPr txBox="1"/>
            <p:nvPr/>
          </p:nvSpPr>
          <p:spPr>
            <a:xfrm>
              <a:off x="4322353" y="1590140"/>
              <a:ext cx="360000" cy="1440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txBody>
            <a:bodyPr wrap="square" lIns="0" tIns="0" rIns="0" bIns="0" rtlCol="0" anchor="ctr" anchorCtr="1">
              <a:noAutofit/>
            </a:bodyPr>
            <a:lstStyle/>
            <a:p>
              <a:r>
                <a:rPr lang="zh-CN" altLang="en-US" sz="900" b="1" dirty="0">
                  <a:solidFill>
                    <a:schemeClr val="bg1">
                      <a:lumMod val="50000"/>
                    </a:schemeClr>
                  </a:solidFill>
                </a:rPr>
                <a:t>管理员</a:t>
              </a:r>
            </a:p>
          </p:txBody>
        </p:sp>
        <p:sp>
          <p:nvSpPr>
            <p:cNvPr id="471" name="文本框 470">
              <a:extLst>
                <a:ext uri="{FF2B5EF4-FFF2-40B4-BE49-F238E27FC236}">
                  <a16:creationId xmlns:a16="http://schemas.microsoft.com/office/drawing/2014/main" id="{8568240B-849F-45F0-AFA4-F14EB1B8957A}"/>
                </a:ext>
              </a:extLst>
            </p:cNvPr>
            <p:cNvSpPr txBox="1"/>
            <p:nvPr/>
          </p:nvSpPr>
          <p:spPr>
            <a:xfrm>
              <a:off x="4654348" y="1507522"/>
              <a:ext cx="152762" cy="19154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r>
                <a:rPr lang="en-US" altLang="zh-CN" sz="900" dirty="0">
                  <a:solidFill>
                    <a:schemeClr val="bg1">
                      <a:lumMod val="50000"/>
                    </a:schemeClr>
                  </a:solidFill>
                </a:rPr>
                <a:t>x</a:t>
              </a:r>
              <a:endParaRPr lang="zh-CN" altLang="en-US" sz="9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472" name="组合 471">
            <a:extLst>
              <a:ext uri="{FF2B5EF4-FFF2-40B4-BE49-F238E27FC236}">
                <a16:creationId xmlns:a16="http://schemas.microsoft.com/office/drawing/2014/main" id="{2A4FBA45-14CA-41CE-9E96-B2D669252E74}"/>
              </a:ext>
            </a:extLst>
          </p:cNvPr>
          <p:cNvGrpSpPr/>
          <p:nvPr/>
        </p:nvGrpSpPr>
        <p:grpSpPr>
          <a:xfrm>
            <a:off x="6048562" y="5022171"/>
            <a:ext cx="1028213" cy="215444"/>
            <a:chOff x="4714253" y="1510508"/>
            <a:chExt cx="1028213" cy="215444"/>
          </a:xfrm>
        </p:grpSpPr>
        <p:sp>
          <p:nvSpPr>
            <p:cNvPr id="473" name="文本框 472">
              <a:extLst>
                <a:ext uri="{FF2B5EF4-FFF2-40B4-BE49-F238E27FC236}">
                  <a16:creationId xmlns:a16="http://schemas.microsoft.com/office/drawing/2014/main" id="{AEA15E0B-405E-4AFA-A27E-62EBD46C9ABC}"/>
                </a:ext>
              </a:extLst>
            </p:cNvPr>
            <p:cNvSpPr txBox="1"/>
            <p:nvPr/>
          </p:nvSpPr>
          <p:spPr>
            <a:xfrm>
              <a:off x="4714253" y="1593540"/>
              <a:ext cx="622078" cy="1224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175">
              <a:solidFill>
                <a:schemeClr val="accent2">
                  <a:lumMod val="75000"/>
                </a:schemeClr>
              </a:solidFill>
            </a:ln>
          </p:spPr>
          <p:txBody>
            <a:bodyPr wrap="square" lIns="0" tIns="0" rIns="0" bIns="0" rtlCol="0" anchor="ctr" anchorCtr="1">
              <a:noAutofit/>
            </a:bodyPr>
            <a:lstStyle/>
            <a:p>
              <a:r>
                <a:rPr lang="zh-CN" altLang="en-US" sz="800" b="1" dirty="0">
                  <a:solidFill>
                    <a:schemeClr val="bg1">
                      <a:lumMod val="50000"/>
                    </a:schemeClr>
                  </a:solidFill>
                </a:rPr>
                <a:t>人员权限管理</a:t>
              </a:r>
            </a:p>
          </p:txBody>
        </p:sp>
        <p:sp>
          <p:nvSpPr>
            <p:cNvPr id="474" name="文本框 473">
              <a:extLst>
                <a:ext uri="{FF2B5EF4-FFF2-40B4-BE49-F238E27FC236}">
                  <a16:creationId xmlns:a16="http://schemas.microsoft.com/office/drawing/2014/main" id="{22F61F7C-B7AC-4D83-9D53-887B00B35695}"/>
                </a:ext>
              </a:extLst>
            </p:cNvPr>
            <p:cNvSpPr txBox="1"/>
            <p:nvPr/>
          </p:nvSpPr>
          <p:spPr>
            <a:xfrm>
              <a:off x="5309368" y="1510508"/>
              <a:ext cx="433098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r>
                <a:rPr lang="en-US" altLang="zh-CN" sz="900" dirty="0">
                  <a:solidFill>
                    <a:schemeClr val="bg1">
                      <a:lumMod val="50000"/>
                    </a:schemeClr>
                  </a:solidFill>
                </a:rPr>
                <a:t>x</a:t>
              </a:r>
              <a:endParaRPr lang="zh-CN" altLang="en-US" sz="9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478" name="组合 477">
            <a:extLst>
              <a:ext uri="{FF2B5EF4-FFF2-40B4-BE49-F238E27FC236}">
                <a16:creationId xmlns:a16="http://schemas.microsoft.com/office/drawing/2014/main" id="{489078A5-E6FE-4C72-8765-A2FBE544FBF6}"/>
              </a:ext>
            </a:extLst>
          </p:cNvPr>
          <p:cNvGrpSpPr/>
          <p:nvPr/>
        </p:nvGrpSpPr>
        <p:grpSpPr>
          <a:xfrm>
            <a:off x="5656662" y="5019185"/>
            <a:ext cx="484757" cy="226618"/>
            <a:chOff x="4322353" y="1507522"/>
            <a:chExt cx="484757" cy="226618"/>
          </a:xfrm>
        </p:grpSpPr>
        <p:sp>
          <p:nvSpPr>
            <p:cNvPr id="479" name="文本框 478">
              <a:extLst>
                <a:ext uri="{FF2B5EF4-FFF2-40B4-BE49-F238E27FC236}">
                  <a16:creationId xmlns:a16="http://schemas.microsoft.com/office/drawing/2014/main" id="{7AB8747D-70F1-4301-98FD-260D7EACEBBC}"/>
                </a:ext>
              </a:extLst>
            </p:cNvPr>
            <p:cNvSpPr txBox="1"/>
            <p:nvPr/>
          </p:nvSpPr>
          <p:spPr>
            <a:xfrm>
              <a:off x="4322353" y="1590140"/>
              <a:ext cx="360000" cy="1440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txBody>
            <a:bodyPr wrap="square" lIns="0" tIns="0" rIns="0" bIns="0" rtlCol="0" anchor="ctr" anchorCtr="1">
              <a:noAutofit/>
            </a:bodyPr>
            <a:lstStyle/>
            <a:p>
              <a:r>
                <a:rPr lang="zh-CN" altLang="en-US" sz="900" b="1" dirty="0">
                  <a:solidFill>
                    <a:schemeClr val="bg1">
                      <a:lumMod val="50000"/>
                    </a:schemeClr>
                  </a:solidFill>
                </a:rPr>
                <a:t>管理员</a:t>
              </a:r>
            </a:p>
          </p:txBody>
        </p:sp>
        <p:sp>
          <p:nvSpPr>
            <p:cNvPr id="480" name="文本框 479">
              <a:extLst>
                <a:ext uri="{FF2B5EF4-FFF2-40B4-BE49-F238E27FC236}">
                  <a16:creationId xmlns:a16="http://schemas.microsoft.com/office/drawing/2014/main" id="{E6DD4EE3-DA7A-4E6A-A460-4D71BA5CB218}"/>
                </a:ext>
              </a:extLst>
            </p:cNvPr>
            <p:cNvSpPr txBox="1"/>
            <p:nvPr/>
          </p:nvSpPr>
          <p:spPr>
            <a:xfrm>
              <a:off x="4654348" y="1507522"/>
              <a:ext cx="152762" cy="19154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r>
                <a:rPr lang="en-US" altLang="zh-CN" sz="900" dirty="0">
                  <a:solidFill>
                    <a:schemeClr val="bg1">
                      <a:lumMod val="50000"/>
                    </a:schemeClr>
                  </a:solidFill>
                </a:rPr>
                <a:t>x</a:t>
              </a:r>
              <a:endParaRPr lang="zh-CN" altLang="en-US" sz="9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481" name="文本框 480">
            <a:extLst>
              <a:ext uri="{FF2B5EF4-FFF2-40B4-BE49-F238E27FC236}">
                <a16:creationId xmlns:a16="http://schemas.microsoft.com/office/drawing/2014/main" id="{E8232767-67D5-4BC1-8DE3-B154728D372B}"/>
              </a:ext>
            </a:extLst>
          </p:cNvPr>
          <p:cNvSpPr txBox="1"/>
          <p:nvPr/>
        </p:nvSpPr>
        <p:spPr>
          <a:xfrm>
            <a:off x="3570660" y="3222059"/>
            <a:ext cx="131402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屏幕可上下滑动，显示并管理更多人员的权限</a:t>
            </a:r>
            <a:endParaRPr lang="en-US" altLang="zh-CN" sz="1400" dirty="0"/>
          </a:p>
        </p:txBody>
      </p:sp>
      <p:sp>
        <p:nvSpPr>
          <p:cNvPr id="482" name="文本框 481">
            <a:extLst>
              <a:ext uri="{FF2B5EF4-FFF2-40B4-BE49-F238E27FC236}">
                <a16:creationId xmlns:a16="http://schemas.microsoft.com/office/drawing/2014/main" id="{00B81409-168A-4CCD-BCA5-07336900F0B6}"/>
              </a:ext>
            </a:extLst>
          </p:cNvPr>
          <p:cNvSpPr txBox="1"/>
          <p:nvPr/>
        </p:nvSpPr>
        <p:spPr>
          <a:xfrm>
            <a:off x="3570660" y="2490844"/>
            <a:ext cx="11938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可取消本次的修改</a:t>
            </a:r>
            <a:endParaRPr lang="en-US" altLang="zh-CN" sz="1400" dirty="0"/>
          </a:p>
        </p:txBody>
      </p:sp>
      <p:sp>
        <p:nvSpPr>
          <p:cNvPr id="483" name="文本框 482">
            <a:extLst>
              <a:ext uri="{FF2B5EF4-FFF2-40B4-BE49-F238E27FC236}">
                <a16:creationId xmlns:a16="http://schemas.microsoft.com/office/drawing/2014/main" id="{348CC954-4336-43AA-9B08-7064C0C5B09C}"/>
              </a:ext>
            </a:extLst>
          </p:cNvPr>
          <p:cNvSpPr txBox="1"/>
          <p:nvPr/>
        </p:nvSpPr>
        <p:spPr>
          <a:xfrm>
            <a:off x="8335521" y="5299227"/>
            <a:ext cx="32384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1</a:t>
            </a:r>
            <a:r>
              <a:rPr lang="zh-CN" altLang="en-US" sz="1200" dirty="0"/>
              <a:t>、对本次所有的修改做保存</a:t>
            </a:r>
            <a:endParaRPr lang="en-US" altLang="zh-CN" sz="1200" dirty="0"/>
          </a:p>
          <a:p>
            <a:r>
              <a:rPr lang="en-US" altLang="zh-CN" sz="1200" dirty="0"/>
              <a:t>2</a:t>
            </a:r>
            <a:r>
              <a:rPr lang="zh-CN" altLang="en-US" sz="1200" dirty="0"/>
              <a:t>、问题：</a:t>
            </a:r>
            <a:r>
              <a:rPr lang="zh-CN" altLang="en-US" sz="1200" dirty="0">
                <a:solidFill>
                  <a:srgbClr val="0000CC"/>
                </a:solidFill>
              </a:rPr>
              <a:t>是否要求做指纹确认</a:t>
            </a:r>
            <a:r>
              <a:rPr lang="zh-CN" altLang="en-US" sz="1200" dirty="0"/>
              <a:t>？逻辑上进入本页面的人员已经是管理员，考虑</a:t>
            </a:r>
            <a:r>
              <a:rPr lang="en-US" altLang="zh-CN" sz="1200" dirty="0"/>
              <a:t>APP</a:t>
            </a:r>
            <a:r>
              <a:rPr lang="zh-CN" altLang="en-US" sz="1200" dirty="0"/>
              <a:t>未锁屏的风险，建议指纹确认</a:t>
            </a:r>
            <a:endParaRPr lang="en-US" altLang="zh-CN" sz="1200" dirty="0"/>
          </a:p>
        </p:txBody>
      </p:sp>
      <p:cxnSp>
        <p:nvCxnSpPr>
          <p:cNvPr id="485" name="直接箭头连接符 484">
            <a:extLst>
              <a:ext uri="{FF2B5EF4-FFF2-40B4-BE49-F238E27FC236}">
                <a16:creationId xmlns:a16="http://schemas.microsoft.com/office/drawing/2014/main" id="{7E89F2D9-3E93-42C3-8437-3080554355F2}"/>
              </a:ext>
            </a:extLst>
          </p:cNvPr>
          <p:cNvCxnSpPr>
            <a:cxnSpLocks/>
            <a:stCxn id="482" idx="3"/>
          </p:cNvCxnSpPr>
          <p:nvPr/>
        </p:nvCxnSpPr>
        <p:spPr>
          <a:xfrm>
            <a:off x="4764506" y="2752454"/>
            <a:ext cx="40329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0" name="直接箭头连接符 489">
            <a:extLst>
              <a:ext uri="{FF2B5EF4-FFF2-40B4-BE49-F238E27FC236}">
                <a16:creationId xmlns:a16="http://schemas.microsoft.com/office/drawing/2014/main" id="{EC5F1A8C-1C8E-4F84-8662-CACD95650325}"/>
              </a:ext>
            </a:extLst>
          </p:cNvPr>
          <p:cNvCxnSpPr>
            <a:cxnSpLocks/>
            <a:stCxn id="483" idx="1"/>
            <a:endCxn id="447" idx="3"/>
          </p:cNvCxnSpPr>
          <p:nvPr/>
        </p:nvCxnSpPr>
        <p:spPr>
          <a:xfrm flipH="1">
            <a:off x="7213521" y="5714726"/>
            <a:ext cx="1122000" cy="3506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2" name="文本框 501">
            <a:extLst>
              <a:ext uri="{FF2B5EF4-FFF2-40B4-BE49-F238E27FC236}">
                <a16:creationId xmlns:a16="http://schemas.microsoft.com/office/drawing/2014/main" id="{830FD883-BBD1-439F-9ADD-84A2F290D802}"/>
              </a:ext>
            </a:extLst>
          </p:cNvPr>
          <p:cNvSpPr txBox="1"/>
          <p:nvPr/>
        </p:nvSpPr>
        <p:spPr>
          <a:xfrm>
            <a:off x="8301653" y="3592557"/>
            <a:ext cx="32384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Q</a:t>
            </a:r>
            <a:r>
              <a:rPr lang="zh-CN" altLang="en-US" sz="1200" dirty="0"/>
              <a:t>：</a:t>
            </a:r>
            <a:r>
              <a:rPr lang="zh-CN" altLang="en-US" sz="1200" dirty="0">
                <a:solidFill>
                  <a:srgbClr val="0000CC"/>
                </a:solidFill>
              </a:rPr>
              <a:t>是否必须按产品、批次做审批流程管理？</a:t>
            </a:r>
            <a:endParaRPr lang="en-US" altLang="zh-CN" sz="1200" dirty="0">
              <a:solidFill>
                <a:srgbClr val="0000CC"/>
              </a:solidFill>
            </a:endParaRPr>
          </a:p>
          <a:p>
            <a:r>
              <a:rPr lang="en-US" altLang="zh-CN" sz="1200" dirty="0"/>
              <a:t>A</a:t>
            </a:r>
            <a:r>
              <a:rPr lang="zh-CN" altLang="en-US" sz="1200" dirty="0"/>
              <a:t>：行业规定，都一样</a:t>
            </a:r>
            <a:endParaRPr lang="en-US" altLang="zh-CN" sz="1200" dirty="0"/>
          </a:p>
          <a:p>
            <a:r>
              <a:rPr lang="en-US" altLang="zh-CN" sz="1200" dirty="0"/>
              <a:t>A</a:t>
            </a:r>
            <a:r>
              <a:rPr lang="zh-CN" altLang="en-US" sz="1200" dirty="0"/>
              <a:t>：考虑行业扩展性，程序实现时，在上面增加行业（产品）层封装</a:t>
            </a:r>
            <a:endParaRPr lang="en-US" altLang="zh-CN" sz="1200" dirty="0"/>
          </a:p>
        </p:txBody>
      </p:sp>
      <p:sp>
        <p:nvSpPr>
          <p:cNvPr id="503" name="文本框 502">
            <a:extLst>
              <a:ext uri="{FF2B5EF4-FFF2-40B4-BE49-F238E27FC236}">
                <a16:creationId xmlns:a16="http://schemas.microsoft.com/office/drawing/2014/main" id="{5406640F-514D-41FE-A6F4-576FF0E5F5C4}"/>
              </a:ext>
            </a:extLst>
          </p:cNvPr>
          <p:cNvSpPr txBox="1"/>
          <p:nvPr/>
        </p:nvSpPr>
        <p:spPr>
          <a:xfrm>
            <a:off x="8318587" y="4538225"/>
            <a:ext cx="32384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71463" lvl="1" indent="-271463"/>
            <a:r>
              <a:rPr lang="en-US" altLang="zh-CN" sz="1200" dirty="0">
                <a:solidFill>
                  <a:srgbClr val="0000CC"/>
                </a:solidFill>
              </a:rPr>
              <a:t>Q</a:t>
            </a:r>
            <a:r>
              <a:rPr lang="zh-CN" altLang="en-US" sz="1200" dirty="0">
                <a:solidFill>
                  <a:srgbClr val="0000CC"/>
                </a:solidFill>
              </a:rPr>
              <a:t>：是否存在分叉审批？即，某些产品可以省略某步审批？</a:t>
            </a:r>
            <a:endParaRPr lang="en-US" altLang="zh-CN" sz="1200" dirty="0">
              <a:solidFill>
                <a:srgbClr val="0000CC"/>
              </a:solidFill>
            </a:endParaRPr>
          </a:p>
          <a:p>
            <a:pPr marL="536575" lvl="1" indent="-536575"/>
            <a:r>
              <a:rPr lang="en-US" altLang="zh-CN" sz="1200" dirty="0">
                <a:solidFill>
                  <a:srgbClr val="0000CC"/>
                </a:solidFill>
              </a:rPr>
              <a:t>A</a:t>
            </a:r>
            <a:r>
              <a:rPr lang="zh-CN" altLang="en-US" sz="1200" dirty="0">
                <a:solidFill>
                  <a:srgbClr val="0000CC"/>
                </a:solidFill>
              </a:rPr>
              <a:t>：行业规定，不存在分叉审批</a:t>
            </a:r>
            <a:endParaRPr lang="en-US" altLang="zh-CN" sz="1200" dirty="0"/>
          </a:p>
        </p:txBody>
      </p:sp>
      <p:sp>
        <p:nvSpPr>
          <p:cNvPr id="441" name="文本框 440">
            <a:extLst>
              <a:ext uri="{FF2B5EF4-FFF2-40B4-BE49-F238E27FC236}">
                <a16:creationId xmlns:a16="http://schemas.microsoft.com/office/drawing/2014/main" id="{48C38C1D-6638-49FA-AB5C-1477BF32913A}"/>
              </a:ext>
            </a:extLst>
          </p:cNvPr>
          <p:cNvSpPr txBox="1"/>
          <p:nvPr/>
        </p:nvSpPr>
        <p:spPr>
          <a:xfrm>
            <a:off x="3654467" y="1056173"/>
            <a:ext cx="12672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审批权包括：设备、试剂、批次、原始数据修改审批</a:t>
            </a:r>
            <a:endParaRPr lang="en-US" altLang="zh-CN" sz="1400" dirty="0"/>
          </a:p>
        </p:txBody>
      </p:sp>
      <p:cxnSp>
        <p:nvCxnSpPr>
          <p:cNvPr id="442" name="直接箭头连接符 441">
            <a:extLst>
              <a:ext uri="{FF2B5EF4-FFF2-40B4-BE49-F238E27FC236}">
                <a16:creationId xmlns:a16="http://schemas.microsoft.com/office/drawing/2014/main" id="{AC400068-07B2-4A6C-B6F7-C02BFE9CA667}"/>
              </a:ext>
            </a:extLst>
          </p:cNvPr>
          <p:cNvCxnSpPr>
            <a:cxnSpLocks/>
            <a:endCxn id="173" idx="0"/>
          </p:cNvCxnSpPr>
          <p:nvPr/>
        </p:nvCxnSpPr>
        <p:spPr>
          <a:xfrm>
            <a:off x="5148780" y="2153041"/>
            <a:ext cx="1610491" cy="5769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4" name="直接箭头连接符 443">
            <a:extLst>
              <a:ext uri="{FF2B5EF4-FFF2-40B4-BE49-F238E27FC236}">
                <a16:creationId xmlns:a16="http://schemas.microsoft.com/office/drawing/2014/main" id="{53C46FF0-9294-4641-90AC-3A328B734C6E}"/>
              </a:ext>
            </a:extLst>
          </p:cNvPr>
          <p:cNvCxnSpPr>
            <a:cxnSpLocks/>
            <a:endCxn id="137" idx="1"/>
          </p:cNvCxnSpPr>
          <p:nvPr/>
        </p:nvCxnSpPr>
        <p:spPr>
          <a:xfrm flipH="1">
            <a:off x="8042864" y="1837508"/>
            <a:ext cx="435280" cy="244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29304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70FDBE-CE4E-4160-BF82-E28DB7B07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管理员</a:t>
            </a:r>
            <a:br>
              <a:rPr lang="en-US" altLang="zh-CN" b="1" dirty="0"/>
            </a:br>
            <a:r>
              <a:rPr lang="en-US" altLang="zh-CN" sz="2400" b="1" dirty="0"/>
              <a:t>——</a:t>
            </a:r>
            <a:r>
              <a:rPr lang="zh-CN" altLang="en-US" sz="2400" b="1" dirty="0"/>
              <a:t>审批流程管理（暂不需要）</a:t>
            </a:r>
            <a:endParaRPr lang="zh-CN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A21F364F-101F-4604-8C14-1565B667871F}"/>
              </a:ext>
            </a:extLst>
          </p:cNvPr>
          <p:cNvSpPr/>
          <p:nvPr/>
        </p:nvSpPr>
        <p:spPr>
          <a:xfrm rot="16200000">
            <a:off x="3809494" y="1903514"/>
            <a:ext cx="5116888" cy="287675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28AE2B4A-6119-4692-BBE4-8CD9079A8816}"/>
              </a:ext>
            </a:extLst>
          </p:cNvPr>
          <p:cNvSpPr txBox="1"/>
          <p:nvPr/>
        </p:nvSpPr>
        <p:spPr>
          <a:xfrm>
            <a:off x="4950726" y="961394"/>
            <a:ext cx="648000" cy="180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zh-CN" altLang="en-US" sz="1000" b="1" dirty="0"/>
              <a:t>一次审批</a:t>
            </a:r>
          </a:p>
        </p:txBody>
      </p: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BCC5425F-8FA9-4742-B79E-DF1577EE4BD1}"/>
              </a:ext>
            </a:extLst>
          </p:cNvPr>
          <p:cNvCxnSpPr/>
          <p:nvPr/>
        </p:nvCxnSpPr>
        <p:spPr>
          <a:xfrm>
            <a:off x="4929561" y="1539325"/>
            <a:ext cx="287675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本框 36">
            <a:extLst>
              <a:ext uri="{FF2B5EF4-FFF2-40B4-BE49-F238E27FC236}">
                <a16:creationId xmlns:a16="http://schemas.microsoft.com/office/drawing/2014/main" id="{F3CCE534-FF5A-489C-8F19-98B991A012C3}"/>
              </a:ext>
            </a:extLst>
          </p:cNvPr>
          <p:cNvSpPr txBox="1"/>
          <p:nvPr/>
        </p:nvSpPr>
        <p:spPr>
          <a:xfrm>
            <a:off x="7943641" y="1014591"/>
            <a:ext cx="38415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altLang="zh-CN" sz="1200" dirty="0"/>
              <a:t>1</a:t>
            </a:r>
            <a:r>
              <a:rPr lang="zh-CN" altLang="en-US" sz="1200" dirty="0"/>
              <a:t>、由于审批路径固定，配置人员权限时，实际上已经完成了审批流程定制，因此暂时不需要审批流程管理模块</a:t>
            </a:r>
            <a:endParaRPr lang="en-US" altLang="zh-CN" sz="1200" dirty="0"/>
          </a:p>
          <a:p>
            <a:pPr marL="0" lvl="1"/>
            <a:r>
              <a:rPr lang="en-US" altLang="zh-CN" sz="1200" dirty="0"/>
              <a:t>2</a:t>
            </a:r>
            <a:r>
              <a:rPr lang="zh-CN" altLang="en-US" sz="1200" dirty="0"/>
              <a:t>、报告审批时，系统自动按照最近一步的审批层级，列出该层具备审批权限的人员列表，只要选择由谁审批，即可把流程走下去</a:t>
            </a:r>
            <a:endParaRPr lang="en-US" altLang="zh-CN" sz="1200" dirty="0"/>
          </a:p>
        </p:txBody>
      </p:sp>
      <p:sp>
        <p:nvSpPr>
          <p:cNvPr id="148" name="文本框 147">
            <a:extLst>
              <a:ext uri="{FF2B5EF4-FFF2-40B4-BE49-F238E27FC236}">
                <a16:creationId xmlns:a16="http://schemas.microsoft.com/office/drawing/2014/main" id="{E311EA92-0B4E-4736-AF0B-644C0D4DAD27}"/>
              </a:ext>
            </a:extLst>
          </p:cNvPr>
          <p:cNvSpPr txBox="1"/>
          <p:nvPr/>
        </p:nvSpPr>
        <p:spPr>
          <a:xfrm>
            <a:off x="4949124" y="1686321"/>
            <a:ext cx="648000" cy="180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zh-CN" altLang="en-US" sz="1000" b="1" dirty="0"/>
              <a:t>二次审批</a:t>
            </a:r>
          </a:p>
        </p:txBody>
      </p:sp>
      <p:cxnSp>
        <p:nvCxnSpPr>
          <p:cNvPr id="166" name="直接连接符 165">
            <a:extLst>
              <a:ext uri="{FF2B5EF4-FFF2-40B4-BE49-F238E27FC236}">
                <a16:creationId xmlns:a16="http://schemas.microsoft.com/office/drawing/2014/main" id="{830711B4-5867-492B-9349-CCF1FD771899}"/>
              </a:ext>
            </a:extLst>
          </p:cNvPr>
          <p:cNvCxnSpPr/>
          <p:nvPr/>
        </p:nvCxnSpPr>
        <p:spPr>
          <a:xfrm>
            <a:off x="4927959" y="2298118"/>
            <a:ext cx="287675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9" name="文本框 218">
            <a:extLst>
              <a:ext uri="{FF2B5EF4-FFF2-40B4-BE49-F238E27FC236}">
                <a16:creationId xmlns:a16="http://schemas.microsoft.com/office/drawing/2014/main" id="{CAA22136-EC07-46C8-A029-4ED6E0266832}"/>
              </a:ext>
            </a:extLst>
          </p:cNvPr>
          <p:cNvSpPr txBox="1"/>
          <p:nvPr/>
        </p:nvSpPr>
        <p:spPr>
          <a:xfrm>
            <a:off x="4950726" y="2371515"/>
            <a:ext cx="648000" cy="180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zh-CN" altLang="en-US" sz="1000" b="1" dirty="0"/>
              <a:t>三次批</a:t>
            </a:r>
          </a:p>
        </p:txBody>
      </p:sp>
      <p:cxnSp>
        <p:nvCxnSpPr>
          <p:cNvPr id="237" name="直接连接符 236">
            <a:extLst>
              <a:ext uri="{FF2B5EF4-FFF2-40B4-BE49-F238E27FC236}">
                <a16:creationId xmlns:a16="http://schemas.microsoft.com/office/drawing/2014/main" id="{028C1531-015F-4770-AF9F-88BD3D72D851}"/>
              </a:ext>
            </a:extLst>
          </p:cNvPr>
          <p:cNvCxnSpPr/>
          <p:nvPr/>
        </p:nvCxnSpPr>
        <p:spPr>
          <a:xfrm>
            <a:off x="4929561" y="3059515"/>
            <a:ext cx="287675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2" name="文本框 301">
            <a:extLst>
              <a:ext uri="{FF2B5EF4-FFF2-40B4-BE49-F238E27FC236}">
                <a16:creationId xmlns:a16="http://schemas.microsoft.com/office/drawing/2014/main" id="{FDEB3250-D9B5-4100-AC60-E06A4C4D3A03}"/>
              </a:ext>
            </a:extLst>
          </p:cNvPr>
          <p:cNvSpPr txBox="1"/>
          <p:nvPr/>
        </p:nvSpPr>
        <p:spPr>
          <a:xfrm>
            <a:off x="4944210" y="3216605"/>
            <a:ext cx="648000" cy="180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zh-CN" altLang="en-US" sz="1000" b="1" dirty="0"/>
              <a:t>四次审批</a:t>
            </a:r>
          </a:p>
        </p:txBody>
      </p:sp>
      <p:cxnSp>
        <p:nvCxnSpPr>
          <p:cNvPr id="312" name="直接连接符 311">
            <a:extLst>
              <a:ext uri="{FF2B5EF4-FFF2-40B4-BE49-F238E27FC236}">
                <a16:creationId xmlns:a16="http://schemas.microsoft.com/office/drawing/2014/main" id="{42707089-BE13-4CFD-BE55-B6F17A796D5B}"/>
              </a:ext>
            </a:extLst>
          </p:cNvPr>
          <p:cNvCxnSpPr/>
          <p:nvPr/>
        </p:nvCxnSpPr>
        <p:spPr>
          <a:xfrm>
            <a:off x="4923045" y="3836869"/>
            <a:ext cx="287675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8" name="文本框 347">
            <a:extLst>
              <a:ext uri="{FF2B5EF4-FFF2-40B4-BE49-F238E27FC236}">
                <a16:creationId xmlns:a16="http://schemas.microsoft.com/office/drawing/2014/main" id="{BF10CB8E-D999-4566-88BE-CC70154C5A94}"/>
              </a:ext>
            </a:extLst>
          </p:cNvPr>
          <p:cNvSpPr txBox="1"/>
          <p:nvPr/>
        </p:nvSpPr>
        <p:spPr>
          <a:xfrm>
            <a:off x="4949126" y="3967408"/>
            <a:ext cx="648000" cy="180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zh-CN" altLang="en-US" sz="1000" b="1" dirty="0"/>
              <a:t>五次审批</a:t>
            </a:r>
          </a:p>
        </p:txBody>
      </p:sp>
      <p:grpSp>
        <p:nvGrpSpPr>
          <p:cNvPr id="443" name="组合 442">
            <a:extLst>
              <a:ext uri="{FF2B5EF4-FFF2-40B4-BE49-F238E27FC236}">
                <a16:creationId xmlns:a16="http://schemas.microsoft.com/office/drawing/2014/main" id="{4D476F7A-740C-411D-A2FC-94810325941C}"/>
              </a:ext>
            </a:extLst>
          </p:cNvPr>
          <p:cNvGrpSpPr/>
          <p:nvPr/>
        </p:nvGrpSpPr>
        <p:grpSpPr>
          <a:xfrm>
            <a:off x="5770405" y="1164542"/>
            <a:ext cx="685196" cy="215444"/>
            <a:chOff x="9775134" y="4507984"/>
            <a:chExt cx="594790" cy="189592"/>
          </a:xfrm>
        </p:grpSpPr>
        <p:sp>
          <p:nvSpPr>
            <p:cNvPr id="444" name="文本框 443">
              <a:extLst>
                <a:ext uri="{FF2B5EF4-FFF2-40B4-BE49-F238E27FC236}">
                  <a16:creationId xmlns:a16="http://schemas.microsoft.com/office/drawing/2014/main" id="{641ADEE3-2DFE-4380-9AA7-1F2C81B1B632}"/>
                </a:ext>
              </a:extLst>
            </p:cNvPr>
            <p:cNvSpPr txBox="1"/>
            <p:nvPr/>
          </p:nvSpPr>
          <p:spPr>
            <a:xfrm>
              <a:off x="9775134" y="4565678"/>
              <a:ext cx="406251" cy="108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175">
              <a:solidFill>
                <a:schemeClr val="accent2">
                  <a:lumMod val="75000"/>
                </a:schemeClr>
              </a:solidFill>
            </a:ln>
          </p:spPr>
          <p:txBody>
            <a:bodyPr wrap="square" lIns="0" tIns="0" rIns="0" bIns="0" rtlCol="0" anchor="ctr" anchorCtr="1">
              <a:noAutofit/>
            </a:bodyPr>
            <a:lstStyle/>
            <a:p>
              <a:r>
                <a:rPr lang="zh-CN" altLang="en-US" sz="900" b="1" dirty="0"/>
                <a:t>赵本山</a:t>
              </a:r>
            </a:p>
          </p:txBody>
        </p:sp>
        <p:sp>
          <p:nvSpPr>
            <p:cNvPr id="445" name="文本框 444">
              <a:extLst>
                <a:ext uri="{FF2B5EF4-FFF2-40B4-BE49-F238E27FC236}">
                  <a16:creationId xmlns:a16="http://schemas.microsoft.com/office/drawing/2014/main" id="{342EA47B-4E13-4563-89DA-A706BB9EC215}"/>
                </a:ext>
              </a:extLst>
            </p:cNvPr>
            <p:cNvSpPr txBox="1"/>
            <p:nvPr/>
          </p:nvSpPr>
          <p:spPr>
            <a:xfrm>
              <a:off x="10221738" y="4507984"/>
              <a:ext cx="148186" cy="1895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zh-CN" altLang="en-US" sz="1400" b="1" dirty="0"/>
                <a:t>̌</a:t>
              </a:r>
            </a:p>
          </p:txBody>
        </p:sp>
      </p:grpSp>
      <p:grpSp>
        <p:nvGrpSpPr>
          <p:cNvPr id="484" name="组合 483">
            <a:extLst>
              <a:ext uri="{FF2B5EF4-FFF2-40B4-BE49-F238E27FC236}">
                <a16:creationId xmlns:a16="http://schemas.microsoft.com/office/drawing/2014/main" id="{3A3AAFE5-37DA-4E62-8E81-6E1AEA838488}"/>
              </a:ext>
            </a:extLst>
          </p:cNvPr>
          <p:cNvGrpSpPr/>
          <p:nvPr/>
        </p:nvGrpSpPr>
        <p:grpSpPr>
          <a:xfrm>
            <a:off x="6395008" y="1164542"/>
            <a:ext cx="685196" cy="215444"/>
            <a:chOff x="9775134" y="4507984"/>
            <a:chExt cx="594790" cy="189592"/>
          </a:xfrm>
        </p:grpSpPr>
        <p:sp>
          <p:nvSpPr>
            <p:cNvPr id="486" name="文本框 485">
              <a:extLst>
                <a:ext uri="{FF2B5EF4-FFF2-40B4-BE49-F238E27FC236}">
                  <a16:creationId xmlns:a16="http://schemas.microsoft.com/office/drawing/2014/main" id="{D191BD77-C9A3-4ED3-919E-E0F3D6429100}"/>
                </a:ext>
              </a:extLst>
            </p:cNvPr>
            <p:cNvSpPr txBox="1"/>
            <p:nvPr/>
          </p:nvSpPr>
          <p:spPr>
            <a:xfrm>
              <a:off x="9775134" y="4565678"/>
              <a:ext cx="406251" cy="108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175">
              <a:solidFill>
                <a:schemeClr val="accent2">
                  <a:lumMod val="75000"/>
                </a:schemeClr>
              </a:solidFill>
            </a:ln>
          </p:spPr>
          <p:txBody>
            <a:bodyPr wrap="square" lIns="0" tIns="0" rIns="0" bIns="0" rtlCol="0" anchor="ctr" anchorCtr="1">
              <a:noAutofit/>
            </a:bodyPr>
            <a:lstStyle/>
            <a:p>
              <a:r>
                <a:rPr lang="zh-CN" altLang="en-US" sz="900" b="1" dirty="0"/>
                <a:t>小沈阳</a:t>
              </a:r>
            </a:p>
          </p:txBody>
        </p:sp>
        <p:sp>
          <p:nvSpPr>
            <p:cNvPr id="487" name="文本框 486">
              <a:extLst>
                <a:ext uri="{FF2B5EF4-FFF2-40B4-BE49-F238E27FC236}">
                  <a16:creationId xmlns:a16="http://schemas.microsoft.com/office/drawing/2014/main" id="{E69D0BC5-9E4A-4272-A28D-CAC41A15876A}"/>
                </a:ext>
              </a:extLst>
            </p:cNvPr>
            <p:cNvSpPr txBox="1"/>
            <p:nvPr/>
          </p:nvSpPr>
          <p:spPr>
            <a:xfrm>
              <a:off x="10221738" y="4507984"/>
              <a:ext cx="148186" cy="1895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zh-CN" altLang="en-US" sz="1400" b="1" dirty="0"/>
                <a:t>̌</a:t>
              </a:r>
            </a:p>
          </p:txBody>
        </p:sp>
      </p:grpSp>
      <p:grpSp>
        <p:nvGrpSpPr>
          <p:cNvPr id="488" name="组合 487">
            <a:extLst>
              <a:ext uri="{FF2B5EF4-FFF2-40B4-BE49-F238E27FC236}">
                <a16:creationId xmlns:a16="http://schemas.microsoft.com/office/drawing/2014/main" id="{9359F701-1F90-4F32-8C26-9BED2902A8AE}"/>
              </a:ext>
            </a:extLst>
          </p:cNvPr>
          <p:cNvGrpSpPr/>
          <p:nvPr/>
        </p:nvGrpSpPr>
        <p:grpSpPr>
          <a:xfrm>
            <a:off x="7080204" y="1164542"/>
            <a:ext cx="685196" cy="215444"/>
            <a:chOff x="9775134" y="4507984"/>
            <a:chExt cx="594790" cy="189592"/>
          </a:xfrm>
        </p:grpSpPr>
        <p:sp>
          <p:nvSpPr>
            <p:cNvPr id="489" name="文本框 488">
              <a:extLst>
                <a:ext uri="{FF2B5EF4-FFF2-40B4-BE49-F238E27FC236}">
                  <a16:creationId xmlns:a16="http://schemas.microsoft.com/office/drawing/2014/main" id="{0447D36E-2936-453B-B90D-D71CA08E903F}"/>
                </a:ext>
              </a:extLst>
            </p:cNvPr>
            <p:cNvSpPr txBox="1"/>
            <p:nvPr/>
          </p:nvSpPr>
          <p:spPr>
            <a:xfrm>
              <a:off x="9775134" y="4565678"/>
              <a:ext cx="406251" cy="108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175">
              <a:solidFill>
                <a:schemeClr val="accent2">
                  <a:lumMod val="75000"/>
                </a:schemeClr>
              </a:solidFill>
            </a:ln>
          </p:spPr>
          <p:txBody>
            <a:bodyPr wrap="square" lIns="0" tIns="0" rIns="0" bIns="0" rtlCol="0" anchor="ctr" anchorCtr="1">
              <a:noAutofit/>
            </a:bodyPr>
            <a:lstStyle/>
            <a:p>
              <a:r>
                <a:rPr lang="zh-CN" altLang="en-US" sz="900" b="1" dirty="0"/>
                <a:t>冯小刚</a:t>
              </a:r>
            </a:p>
          </p:txBody>
        </p:sp>
        <p:sp>
          <p:nvSpPr>
            <p:cNvPr id="491" name="文本框 490">
              <a:extLst>
                <a:ext uri="{FF2B5EF4-FFF2-40B4-BE49-F238E27FC236}">
                  <a16:creationId xmlns:a16="http://schemas.microsoft.com/office/drawing/2014/main" id="{03F981F7-CB7C-4685-B270-B66FC83D2128}"/>
                </a:ext>
              </a:extLst>
            </p:cNvPr>
            <p:cNvSpPr txBox="1"/>
            <p:nvPr/>
          </p:nvSpPr>
          <p:spPr>
            <a:xfrm>
              <a:off x="10221738" y="4507984"/>
              <a:ext cx="148186" cy="1895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zh-CN" altLang="en-US" sz="1400" b="1" dirty="0"/>
                <a:t>̌</a:t>
              </a:r>
            </a:p>
          </p:txBody>
        </p:sp>
      </p:grpSp>
      <p:grpSp>
        <p:nvGrpSpPr>
          <p:cNvPr id="495" name="组合 494">
            <a:extLst>
              <a:ext uri="{FF2B5EF4-FFF2-40B4-BE49-F238E27FC236}">
                <a16:creationId xmlns:a16="http://schemas.microsoft.com/office/drawing/2014/main" id="{2398594B-4EEE-489E-BC15-61EF19555256}"/>
              </a:ext>
            </a:extLst>
          </p:cNvPr>
          <p:cNvGrpSpPr/>
          <p:nvPr/>
        </p:nvGrpSpPr>
        <p:grpSpPr>
          <a:xfrm>
            <a:off x="5770403" y="1918078"/>
            <a:ext cx="685196" cy="215444"/>
            <a:chOff x="9775134" y="4507984"/>
            <a:chExt cx="594790" cy="189592"/>
          </a:xfrm>
        </p:grpSpPr>
        <p:sp>
          <p:nvSpPr>
            <p:cNvPr id="496" name="文本框 495">
              <a:extLst>
                <a:ext uri="{FF2B5EF4-FFF2-40B4-BE49-F238E27FC236}">
                  <a16:creationId xmlns:a16="http://schemas.microsoft.com/office/drawing/2014/main" id="{1520E795-278E-46A9-92F6-DE46142C7688}"/>
                </a:ext>
              </a:extLst>
            </p:cNvPr>
            <p:cNvSpPr txBox="1"/>
            <p:nvPr/>
          </p:nvSpPr>
          <p:spPr>
            <a:xfrm>
              <a:off x="9775134" y="4565678"/>
              <a:ext cx="406251" cy="108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175">
              <a:solidFill>
                <a:schemeClr val="accent2">
                  <a:lumMod val="75000"/>
                </a:schemeClr>
              </a:solidFill>
            </a:ln>
          </p:spPr>
          <p:txBody>
            <a:bodyPr wrap="square" lIns="0" tIns="0" rIns="0" bIns="0" rtlCol="0" anchor="ctr" anchorCtr="1">
              <a:noAutofit/>
            </a:bodyPr>
            <a:lstStyle/>
            <a:p>
              <a:r>
                <a:rPr lang="zh-CN" altLang="en-US" sz="900" b="1" dirty="0"/>
                <a:t>赵本山</a:t>
              </a:r>
            </a:p>
          </p:txBody>
        </p:sp>
        <p:sp>
          <p:nvSpPr>
            <p:cNvPr id="497" name="文本框 496">
              <a:extLst>
                <a:ext uri="{FF2B5EF4-FFF2-40B4-BE49-F238E27FC236}">
                  <a16:creationId xmlns:a16="http://schemas.microsoft.com/office/drawing/2014/main" id="{ECB9BEFC-023F-4708-BFF2-5217BF56867E}"/>
                </a:ext>
              </a:extLst>
            </p:cNvPr>
            <p:cNvSpPr txBox="1"/>
            <p:nvPr/>
          </p:nvSpPr>
          <p:spPr>
            <a:xfrm>
              <a:off x="10221738" y="4507984"/>
              <a:ext cx="148186" cy="1895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zh-CN" altLang="en-US" sz="1400" b="1" dirty="0"/>
                <a:t>̌</a:t>
              </a:r>
            </a:p>
          </p:txBody>
        </p:sp>
      </p:grpSp>
      <p:grpSp>
        <p:nvGrpSpPr>
          <p:cNvPr id="498" name="组合 497">
            <a:extLst>
              <a:ext uri="{FF2B5EF4-FFF2-40B4-BE49-F238E27FC236}">
                <a16:creationId xmlns:a16="http://schemas.microsoft.com/office/drawing/2014/main" id="{CB52AE39-BC1A-4EE6-B23D-56FFB5B3024D}"/>
              </a:ext>
            </a:extLst>
          </p:cNvPr>
          <p:cNvGrpSpPr/>
          <p:nvPr/>
        </p:nvGrpSpPr>
        <p:grpSpPr>
          <a:xfrm>
            <a:off x="6395006" y="1918078"/>
            <a:ext cx="685196" cy="215444"/>
            <a:chOff x="9775134" y="4507984"/>
            <a:chExt cx="594790" cy="189592"/>
          </a:xfrm>
        </p:grpSpPr>
        <p:sp>
          <p:nvSpPr>
            <p:cNvPr id="499" name="文本框 498">
              <a:extLst>
                <a:ext uri="{FF2B5EF4-FFF2-40B4-BE49-F238E27FC236}">
                  <a16:creationId xmlns:a16="http://schemas.microsoft.com/office/drawing/2014/main" id="{927BA078-9393-4DE4-A3C4-BA555A587EA0}"/>
                </a:ext>
              </a:extLst>
            </p:cNvPr>
            <p:cNvSpPr txBox="1"/>
            <p:nvPr/>
          </p:nvSpPr>
          <p:spPr>
            <a:xfrm>
              <a:off x="9775134" y="4565678"/>
              <a:ext cx="406251" cy="108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175">
              <a:solidFill>
                <a:schemeClr val="accent2">
                  <a:lumMod val="75000"/>
                </a:schemeClr>
              </a:solidFill>
            </a:ln>
          </p:spPr>
          <p:txBody>
            <a:bodyPr wrap="square" lIns="0" tIns="0" rIns="0" bIns="0" rtlCol="0" anchor="ctr" anchorCtr="1">
              <a:noAutofit/>
            </a:bodyPr>
            <a:lstStyle/>
            <a:p>
              <a:r>
                <a:rPr lang="zh-CN" altLang="en-US" sz="900" b="1" dirty="0"/>
                <a:t>小沈阳</a:t>
              </a:r>
            </a:p>
          </p:txBody>
        </p:sp>
        <p:sp>
          <p:nvSpPr>
            <p:cNvPr id="500" name="文本框 499">
              <a:extLst>
                <a:ext uri="{FF2B5EF4-FFF2-40B4-BE49-F238E27FC236}">
                  <a16:creationId xmlns:a16="http://schemas.microsoft.com/office/drawing/2014/main" id="{CCCE9D25-1DA1-4731-AA33-1ED02BF7425B}"/>
                </a:ext>
              </a:extLst>
            </p:cNvPr>
            <p:cNvSpPr txBox="1"/>
            <p:nvPr/>
          </p:nvSpPr>
          <p:spPr>
            <a:xfrm>
              <a:off x="10221738" y="4507984"/>
              <a:ext cx="148186" cy="1895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zh-CN" altLang="en-US" sz="1400" b="1" dirty="0"/>
                <a:t>̌</a:t>
              </a:r>
            </a:p>
          </p:txBody>
        </p:sp>
      </p:grpSp>
      <p:grpSp>
        <p:nvGrpSpPr>
          <p:cNvPr id="501" name="组合 500">
            <a:extLst>
              <a:ext uri="{FF2B5EF4-FFF2-40B4-BE49-F238E27FC236}">
                <a16:creationId xmlns:a16="http://schemas.microsoft.com/office/drawing/2014/main" id="{87F4F954-AB44-42B1-9555-6024094B2C03}"/>
              </a:ext>
            </a:extLst>
          </p:cNvPr>
          <p:cNvGrpSpPr/>
          <p:nvPr/>
        </p:nvGrpSpPr>
        <p:grpSpPr>
          <a:xfrm>
            <a:off x="7080202" y="1918078"/>
            <a:ext cx="685196" cy="215444"/>
            <a:chOff x="9775134" y="4507984"/>
            <a:chExt cx="594790" cy="189592"/>
          </a:xfrm>
        </p:grpSpPr>
        <p:sp>
          <p:nvSpPr>
            <p:cNvPr id="502" name="文本框 501">
              <a:extLst>
                <a:ext uri="{FF2B5EF4-FFF2-40B4-BE49-F238E27FC236}">
                  <a16:creationId xmlns:a16="http://schemas.microsoft.com/office/drawing/2014/main" id="{9F258954-0C72-4756-BB5E-1C18607A2758}"/>
                </a:ext>
              </a:extLst>
            </p:cNvPr>
            <p:cNvSpPr txBox="1"/>
            <p:nvPr/>
          </p:nvSpPr>
          <p:spPr>
            <a:xfrm>
              <a:off x="9775134" y="4565678"/>
              <a:ext cx="406251" cy="108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175">
              <a:solidFill>
                <a:schemeClr val="accent2">
                  <a:lumMod val="75000"/>
                </a:schemeClr>
              </a:solidFill>
            </a:ln>
          </p:spPr>
          <p:txBody>
            <a:bodyPr wrap="square" lIns="0" tIns="0" rIns="0" bIns="0" rtlCol="0" anchor="ctr" anchorCtr="1">
              <a:noAutofit/>
            </a:bodyPr>
            <a:lstStyle/>
            <a:p>
              <a:r>
                <a:rPr lang="zh-CN" altLang="en-US" sz="900" b="1" dirty="0"/>
                <a:t>冯小刚</a:t>
              </a:r>
            </a:p>
          </p:txBody>
        </p:sp>
        <p:sp>
          <p:nvSpPr>
            <p:cNvPr id="503" name="文本框 502">
              <a:extLst>
                <a:ext uri="{FF2B5EF4-FFF2-40B4-BE49-F238E27FC236}">
                  <a16:creationId xmlns:a16="http://schemas.microsoft.com/office/drawing/2014/main" id="{C976CB2A-B3D1-4C20-9951-5500919610E5}"/>
                </a:ext>
              </a:extLst>
            </p:cNvPr>
            <p:cNvSpPr txBox="1"/>
            <p:nvPr/>
          </p:nvSpPr>
          <p:spPr>
            <a:xfrm>
              <a:off x="10221738" y="4507984"/>
              <a:ext cx="148186" cy="1895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zh-CN" altLang="en-US" sz="1400" b="1" dirty="0"/>
                <a:t>̌</a:t>
              </a:r>
            </a:p>
          </p:txBody>
        </p:sp>
      </p:grpSp>
      <p:grpSp>
        <p:nvGrpSpPr>
          <p:cNvPr id="507" name="组合 506">
            <a:extLst>
              <a:ext uri="{FF2B5EF4-FFF2-40B4-BE49-F238E27FC236}">
                <a16:creationId xmlns:a16="http://schemas.microsoft.com/office/drawing/2014/main" id="{1EDE0F13-27E9-48CC-AD89-FC17B093090D}"/>
              </a:ext>
            </a:extLst>
          </p:cNvPr>
          <p:cNvGrpSpPr/>
          <p:nvPr/>
        </p:nvGrpSpPr>
        <p:grpSpPr>
          <a:xfrm>
            <a:off x="5770403" y="2612345"/>
            <a:ext cx="685196" cy="215444"/>
            <a:chOff x="9775134" y="4507984"/>
            <a:chExt cx="594790" cy="189592"/>
          </a:xfrm>
        </p:grpSpPr>
        <p:sp>
          <p:nvSpPr>
            <p:cNvPr id="508" name="文本框 507">
              <a:extLst>
                <a:ext uri="{FF2B5EF4-FFF2-40B4-BE49-F238E27FC236}">
                  <a16:creationId xmlns:a16="http://schemas.microsoft.com/office/drawing/2014/main" id="{4D00DEB7-CC59-4A3D-81F4-699D8D28BC27}"/>
                </a:ext>
              </a:extLst>
            </p:cNvPr>
            <p:cNvSpPr txBox="1"/>
            <p:nvPr/>
          </p:nvSpPr>
          <p:spPr>
            <a:xfrm>
              <a:off x="9775134" y="4565678"/>
              <a:ext cx="406251" cy="108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175">
              <a:solidFill>
                <a:schemeClr val="accent2">
                  <a:lumMod val="75000"/>
                </a:schemeClr>
              </a:solidFill>
            </a:ln>
          </p:spPr>
          <p:txBody>
            <a:bodyPr wrap="square" lIns="0" tIns="0" rIns="0" bIns="0" rtlCol="0" anchor="ctr" anchorCtr="1">
              <a:noAutofit/>
            </a:bodyPr>
            <a:lstStyle/>
            <a:p>
              <a:r>
                <a:rPr lang="zh-CN" altLang="en-US" sz="900" b="1" dirty="0"/>
                <a:t>赵本山</a:t>
              </a:r>
            </a:p>
          </p:txBody>
        </p:sp>
        <p:sp>
          <p:nvSpPr>
            <p:cNvPr id="509" name="文本框 508">
              <a:extLst>
                <a:ext uri="{FF2B5EF4-FFF2-40B4-BE49-F238E27FC236}">
                  <a16:creationId xmlns:a16="http://schemas.microsoft.com/office/drawing/2014/main" id="{0BD71B2D-9318-4D50-8478-34345CCDA0B6}"/>
                </a:ext>
              </a:extLst>
            </p:cNvPr>
            <p:cNvSpPr txBox="1"/>
            <p:nvPr/>
          </p:nvSpPr>
          <p:spPr>
            <a:xfrm>
              <a:off x="10221738" y="4507984"/>
              <a:ext cx="148186" cy="1895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zh-CN" altLang="en-US" sz="1400" b="1" dirty="0"/>
                <a:t>̌</a:t>
              </a:r>
            </a:p>
          </p:txBody>
        </p:sp>
      </p:grpSp>
      <p:grpSp>
        <p:nvGrpSpPr>
          <p:cNvPr id="510" name="组合 509">
            <a:extLst>
              <a:ext uri="{FF2B5EF4-FFF2-40B4-BE49-F238E27FC236}">
                <a16:creationId xmlns:a16="http://schemas.microsoft.com/office/drawing/2014/main" id="{9D7A7E4B-90F2-4EAF-9C16-F066E4821EA7}"/>
              </a:ext>
            </a:extLst>
          </p:cNvPr>
          <p:cNvGrpSpPr/>
          <p:nvPr/>
        </p:nvGrpSpPr>
        <p:grpSpPr>
          <a:xfrm>
            <a:off x="6395006" y="2612345"/>
            <a:ext cx="685196" cy="215444"/>
            <a:chOff x="9775134" y="4507984"/>
            <a:chExt cx="594790" cy="189592"/>
          </a:xfrm>
        </p:grpSpPr>
        <p:sp>
          <p:nvSpPr>
            <p:cNvPr id="511" name="文本框 510">
              <a:extLst>
                <a:ext uri="{FF2B5EF4-FFF2-40B4-BE49-F238E27FC236}">
                  <a16:creationId xmlns:a16="http://schemas.microsoft.com/office/drawing/2014/main" id="{84F96B35-54B9-498A-9B30-04494CE1B575}"/>
                </a:ext>
              </a:extLst>
            </p:cNvPr>
            <p:cNvSpPr txBox="1"/>
            <p:nvPr/>
          </p:nvSpPr>
          <p:spPr>
            <a:xfrm>
              <a:off x="9775134" y="4565678"/>
              <a:ext cx="406251" cy="108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175">
              <a:solidFill>
                <a:schemeClr val="accent2">
                  <a:lumMod val="75000"/>
                </a:schemeClr>
              </a:solidFill>
            </a:ln>
          </p:spPr>
          <p:txBody>
            <a:bodyPr wrap="square" lIns="0" tIns="0" rIns="0" bIns="0" rtlCol="0" anchor="ctr" anchorCtr="1">
              <a:noAutofit/>
            </a:bodyPr>
            <a:lstStyle/>
            <a:p>
              <a:r>
                <a:rPr lang="zh-CN" altLang="en-US" sz="900" b="1" dirty="0"/>
                <a:t>小沈阳</a:t>
              </a:r>
            </a:p>
          </p:txBody>
        </p:sp>
        <p:sp>
          <p:nvSpPr>
            <p:cNvPr id="512" name="文本框 511">
              <a:extLst>
                <a:ext uri="{FF2B5EF4-FFF2-40B4-BE49-F238E27FC236}">
                  <a16:creationId xmlns:a16="http://schemas.microsoft.com/office/drawing/2014/main" id="{40D43CF1-573B-4FAE-BCE2-129E5B98504A}"/>
                </a:ext>
              </a:extLst>
            </p:cNvPr>
            <p:cNvSpPr txBox="1"/>
            <p:nvPr/>
          </p:nvSpPr>
          <p:spPr>
            <a:xfrm>
              <a:off x="10221738" y="4507984"/>
              <a:ext cx="148186" cy="1895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zh-CN" altLang="en-US" sz="1400" b="1" dirty="0"/>
                <a:t>̌</a:t>
              </a:r>
            </a:p>
          </p:txBody>
        </p:sp>
      </p:grpSp>
      <p:grpSp>
        <p:nvGrpSpPr>
          <p:cNvPr id="513" name="组合 512">
            <a:extLst>
              <a:ext uri="{FF2B5EF4-FFF2-40B4-BE49-F238E27FC236}">
                <a16:creationId xmlns:a16="http://schemas.microsoft.com/office/drawing/2014/main" id="{859676C8-48B4-4FE5-B65F-472617B053F2}"/>
              </a:ext>
            </a:extLst>
          </p:cNvPr>
          <p:cNvGrpSpPr/>
          <p:nvPr/>
        </p:nvGrpSpPr>
        <p:grpSpPr>
          <a:xfrm>
            <a:off x="7080202" y="2612345"/>
            <a:ext cx="685196" cy="215444"/>
            <a:chOff x="9775134" y="4507984"/>
            <a:chExt cx="594790" cy="189592"/>
          </a:xfrm>
        </p:grpSpPr>
        <p:sp>
          <p:nvSpPr>
            <p:cNvPr id="514" name="文本框 513">
              <a:extLst>
                <a:ext uri="{FF2B5EF4-FFF2-40B4-BE49-F238E27FC236}">
                  <a16:creationId xmlns:a16="http://schemas.microsoft.com/office/drawing/2014/main" id="{466F720A-D590-452E-BBD4-181145FE9D55}"/>
                </a:ext>
              </a:extLst>
            </p:cNvPr>
            <p:cNvSpPr txBox="1"/>
            <p:nvPr/>
          </p:nvSpPr>
          <p:spPr>
            <a:xfrm>
              <a:off x="9775134" y="4565678"/>
              <a:ext cx="406251" cy="108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175">
              <a:solidFill>
                <a:schemeClr val="accent2">
                  <a:lumMod val="75000"/>
                </a:schemeClr>
              </a:solidFill>
            </a:ln>
          </p:spPr>
          <p:txBody>
            <a:bodyPr wrap="square" lIns="0" tIns="0" rIns="0" bIns="0" rtlCol="0" anchor="ctr" anchorCtr="1">
              <a:noAutofit/>
            </a:bodyPr>
            <a:lstStyle/>
            <a:p>
              <a:r>
                <a:rPr lang="zh-CN" altLang="en-US" sz="900" b="1" dirty="0"/>
                <a:t>冯小刚</a:t>
              </a:r>
            </a:p>
          </p:txBody>
        </p:sp>
        <p:sp>
          <p:nvSpPr>
            <p:cNvPr id="515" name="文本框 514">
              <a:extLst>
                <a:ext uri="{FF2B5EF4-FFF2-40B4-BE49-F238E27FC236}">
                  <a16:creationId xmlns:a16="http://schemas.microsoft.com/office/drawing/2014/main" id="{7F98F77D-15A5-42B0-BAB5-8BCE143C3FA9}"/>
                </a:ext>
              </a:extLst>
            </p:cNvPr>
            <p:cNvSpPr txBox="1"/>
            <p:nvPr/>
          </p:nvSpPr>
          <p:spPr>
            <a:xfrm>
              <a:off x="10221738" y="4507984"/>
              <a:ext cx="148186" cy="1895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zh-CN" altLang="en-US" sz="1400" b="1" dirty="0"/>
                <a:t>̌</a:t>
              </a:r>
            </a:p>
          </p:txBody>
        </p:sp>
      </p:grpSp>
      <p:grpSp>
        <p:nvGrpSpPr>
          <p:cNvPr id="519" name="组合 518">
            <a:extLst>
              <a:ext uri="{FF2B5EF4-FFF2-40B4-BE49-F238E27FC236}">
                <a16:creationId xmlns:a16="http://schemas.microsoft.com/office/drawing/2014/main" id="{EE4DB7C9-AC21-4793-94F0-B18F39B6ABB9}"/>
              </a:ext>
            </a:extLst>
          </p:cNvPr>
          <p:cNvGrpSpPr/>
          <p:nvPr/>
        </p:nvGrpSpPr>
        <p:grpSpPr>
          <a:xfrm>
            <a:off x="5770402" y="3433614"/>
            <a:ext cx="685196" cy="215444"/>
            <a:chOff x="9775134" y="4507984"/>
            <a:chExt cx="594790" cy="189592"/>
          </a:xfrm>
        </p:grpSpPr>
        <p:sp>
          <p:nvSpPr>
            <p:cNvPr id="520" name="文本框 519">
              <a:extLst>
                <a:ext uri="{FF2B5EF4-FFF2-40B4-BE49-F238E27FC236}">
                  <a16:creationId xmlns:a16="http://schemas.microsoft.com/office/drawing/2014/main" id="{BD27D630-21C7-40DA-A50C-353A823CEA9F}"/>
                </a:ext>
              </a:extLst>
            </p:cNvPr>
            <p:cNvSpPr txBox="1"/>
            <p:nvPr/>
          </p:nvSpPr>
          <p:spPr>
            <a:xfrm>
              <a:off x="9775134" y="4565678"/>
              <a:ext cx="406251" cy="108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175">
              <a:solidFill>
                <a:schemeClr val="accent2">
                  <a:lumMod val="75000"/>
                </a:schemeClr>
              </a:solidFill>
            </a:ln>
          </p:spPr>
          <p:txBody>
            <a:bodyPr wrap="square" lIns="0" tIns="0" rIns="0" bIns="0" rtlCol="0" anchor="ctr" anchorCtr="1">
              <a:noAutofit/>
            </a:bodyPr>
            <a:lstStyle/>
            <a:p>
              <a:r>
                <a:rPr lang="zh-CN" altLang="en-US" sz="900" b="1" dirty="0"/>
                <a:t>冯小刚</a:t>
              </a:r>
            </a:p>
          </p:txBody>
        </p:sp>
        <p:sp>
          <p:nvSpPr>
            <p:cNvPr id="521" name="文本框 520">
              <a:extLst>
                <a:ext uri="{FF2B5EF4-FFF2-40B4-BE49-F238E27FC236}">
                  <a16:creationId xmlns:a16="http://schemas.microsoft.com/office/drawing/2014/main" id="{78AFADCB-28CF-4B18-8E8F-5D50A0B07EBF}"/>
                </a:ext>
              </a:extLst>
            </p:cNvPr>
            <p:cNvSpPr txBox="1"/>
            <p:nvPr/>
          </p:nvSpPr>
          <p:spPr>
            <a:xfrm>
              <a:off x="10221738" y="4507984"/>
              <a:ext cx="148186" cy="1895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zh-CN" altLang="en-US" sz="1400" b="1" dirty="0"/>
                <a:t>̌</a:t>
              </a:r>
            </a:p>
          </p:txBody>
        </p:sp>
      </p:grpSp>
      <p:grpSp>
        <p:nvGrpSpPr>
          <p:cNvPr id="522" name="组合 521">
            <a:extLst>
              <a:ext uri="{FF2B5EF4-FFF2-40B4-BE49-F238E27FC236}">
                <a16:creationId xmlns:a16="http://schemas.microsoft.com/office/drawing/2014/main" id="{6271CB1A-1050-4956-940E-6D5D8CA249F4}"/>
              </a:ext>
            </a:extLst>
          </p:cNvPr>
          <p:cNvGrpSpPr/>
          <p:nvPr/>
        </p:nvGrpSpPr>
        <p:grpSpPr>
          <a:xfrm>
            <a:off x="6395005" y="3433614"/>
            <a:ext cx="685196" cy="215444"/>
            <a:chOff x="9775134" y="4507984"/>
            <a:chExt cx="594790" cy="189592"/>
          </a:xfrm>
        </p:grpSpPr>
        <p:sp>
          <p:nvSpPr>
            <p:cNvPr id="523" name="文本框 522">
              <a:extLst>
                <a:ext uri="{FF2B5EF4-FFF2-40B4-BE49-F238E27FC236}">
                  <a16:creationId xmlns:a16="http://schemas.microsoft.com/office/drawing/2014/main" id="{3C078127-46B3-48C7-A673-7F7E4C9EAB48}"/>
                </a:ext>
              </a:extLst>
            </p:cNvPr>
            <p:cNvSpPr txBox="1"/>
            <p:nvPr/>
          </p:nvSpPr>
          <p:spPr>
            <a:xfrm>
              <a:off x="9775134" y="4565678"/>
              <a:ext cx="406251" cy="108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175">
              <a:solidFill>
                <a:schemeClr val="accent2">
                  <a:lumMod val="75000"/>
                </a:schemeClr>
              </a:solidFill>
            </a:ln>
          </p:spPr>
          <p:txBody>
            <a:bodyPr wrap="square" lIns="0" tIns="0" rIns="0" bIns="0" rtlCol="0" anchor="ctr" anchorCtr="1">
              <a:noAutofit/>
            </a:bodyPr>
            <a:lstStyle/>
            <a:p>
              <a:r>
                <a:rPr lang="zh-CN" altLang="en-US" sz="900" b="1" dirty="0"/>
                <a:t>小沈阳</a:t>
              </a:r>
            </a:p>
          </p:txBody>
        </p:sp>
        <p:sp>
          <p:nvSpPr>
            <p:cNvPr id="524" name="文本框 523">
              <a:extLst>
                <a:ext uri="{FF2B5EF4-FFF2-40B4-BE49-F238E27FC236}">
                  <a16:creationId xmlns:a16="http://schemas.microsoft.com/office/drawing/2014/main" id="{109777E1-ED39-47CC-A88A-61B3B9E9F570}"/>
                </a:ext>
              </a:extLst>
            </p:cNvPr>
            <p:cNvSpPr txBox="1"/>
            <p:nvPr/>
          </p:nvSpPr>
          <p:spPr>
            <a:xfrm>
              <a:off x="10221738" y="4507984"/>
              <a:ext cx="148186" cy="1895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zh-CN" altLang="en-US" sz="1400" b="1" dirty="0"/>
                <a:t>̌</a:t>
              </a:r>
            </a:p>
          </p:txBody>
        </p:sp>
      </p:grpSp>
      <p:grpSp>
        <p:nvGrpSpPr>
          <p:cNvPr id="531" name="组合 530">
            <a:extLst>
              <a:ext uri="{FF2B5EF4-FFF2-40B4-BE49-F238E27FC236}">
                <a16:creationId xmlns:a16="http://schemas.microsoft.com/office/drawing/2014/main" id="{CB66EC77-8D95-4BE0-9FDF-39A2539708DF}"/>
              </a:ext>
            </a:extLst>
          </p:cNvPr>
          <p:cNvGrpSpPr/>
          <p:nvPr/>
        </p:nvGrpSpPr>
        <p:grpSpPr>
          <a:xfrm>
            <a:off x="5770400" y="4204081"/>
            <a:ext cx="685196" cy="215444"/>
            <a:chOff x="9775134" y="4507984"/>
            <a:chExt cx="594790" cy="189592"/>
          </a:xfrm>
        </p:grpSpPr>
        <p:sp>
          <p:nvSpPr>
            <p:cNvPr id="532" name="文本框 531">
              <a:extLst>
                <a:ext uri="{FF2B5EF4-FFF2-40B4-BE49-F238E27FC236}">
                  <a16:creationId xmlns:a16="http://schemas.microsoft.com/office/drawing/2014/main" id="{F1E48D5D-49D2-42E0-A2A0-106585BF84B1}"/>
                </a:ext>
              </a:extLst>
            </p:cNvPr>
            <p:cNvSpPr txBox="1"/>
            <p:nvPr/>
          </p:nvSpPr>
          <p:spPr>
            <a:xfrm>
              <a:off x="9775134" y="4565678"/>
              <a:ext cx="406251" cy="1080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175">
              <a:solidFill>
                <a:schemeClr val="accent2">
                  <a:lumMod val="75000"/>
                </a:schemeClr>
              </a:solidFill>
            </a:ln>
          </p:spPr>
          <p:txBody>
            <a:bodyPr wrap="square" lIns="0" tIns="0" rIns="0" bIns="0" rtlCol="0" anchor="ctr" anchorCtr="1">
              <a:noAutofit/>
            </a:bodyPr>
            <a:lstStyle/>
            <a:p>
              <a:r>
                <a:rPr lang="zh-CN" altLang="en-US" sz="900" b="1" dirty="0"/>
                <a:t>赵本山</a:t>
              </a:r>
            </a:p>
          </p:txBody>
        </p:sp>
        <p:sp>
          <p:nvSpPr>
            <p:cNvPr id="533" name="文本框 532">
              <a:extLst>
                <a:ext uri="{FF2B5EF4-FFF2-40B4-BE49-F238E27FC236}">
                  <a16:creationId xmlns:a16="http://schemas.microsoft.com/office/drawing/2014/main" id="{8755ACCE-2F16-4A05-96BF-775A08FCDD80}"/>
                </a:ext>
              </a:extLst>
            </p:cNvPr>
            <p:cNvSpPr txBox="1"/>
            <p:nvPr/>
          </p:nvSpPr>
          <p:spPr>
            <a:xfrm>
              <a:off x="10221738" y="4507984"/>
              <a:ext cx="148186" cy="1895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zh-CN" altLang="en-US" sz="1400" b="1" dirty="0"/>
                <a:t>̌</a:t>
              </a:r>
            </a:p>
          </p:txBody>
        </p:sp>
      </p:grpSp>
      <p:sp>
        <p:nvSpPr>
          <p:cNvPr id="555" name="文本框 554">
            <a:extLst>
              <a:ext uri="{FF2B5EF4-FFF2-40B4-BE49-F238E27FC236}">
                <a16:creationId xmlns:a16="http://schemas.microsoft.com/office/drawing/2014/main" id="{DBBF40A7-BC58-4A76-8289-1D8E8D4D046C}"/>
              </a:ext>
            </a:extLst>
          </p:cNvPr>
          <p:cNvSpPr txBox="1"/>
          <p:nvPr/>
        </p:nvSpPr>
        <p:spPr>
          <a:xfrm>
            <a:off x="7914830" y="2287009"/>
            <a:ext cx="37739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71463" lvl="1" indent="-271463"/>
            <a:r>
              <a:rPr lang="en-US" altLang="zh-CN" sz="1200" dirty="0">
                <a:solidFill>
                  <a:srgbClr val="0000CC"/>
                </a:solidFill>
              </a:rPr>
              <a:t>Q</a:t>
            </a:r>
            <a:r>
              <a:rPr lang="zh-CN" altLang="en-US" sz="1200" dirty="0">
                <a:solidFill>
                  <a:srgbClr val="0000CC"/>
                </a:solidFill>
              </a:rPr>
              <a:t>：是否提供一个查看审批人的页面？让较大组织的人员，可以看到各层审批人？</a:t>
            </a:r>
            <a:endParaRPr lang="en-US" altLang="zh-CN" sz="1200" dirty="0">
              <a:solidFill>
                <a:srgbClr val="0000CC"/>
              </a:solidFill>
            </a:endParaRPr>
          </a:p>
          <a:p>
            <a:pPr marL="536575" lvl="1" indent="-536575"/>
            <a:r>
              <a:rPr lang="en-US" altLang="zh-CN" sz="1200" dirty="0">
                <a:solidFill>
                  <a:srgbClr val="0000CC"/>
                </a:solidFill>
              </a:rPr>
              <a:t>A</a:t>
            </a:r>
            <a:r>
              <a:rPr lang="zh-CN" altLang="en-US" sz="1200" dirty="0">
                <a:solidFill>
                  <a:srgbClr val="0000CC"/>
                </a:solidFill>
              </a:rPr>
              <a:t>：第一步可以先不做，如果做，方案如下：</a:t>
            </a:r>
            <a:endParaRPr lang="en-US" altLang="zh-CN" sz="1200" dirty="0">
              <a:solidFill>
                <a:srgbClr val="0000CC"/>
              </a:solidFill>
            </a:endParaRPr>
          </a:p>
          <a:p>
            <a:pPr marL="449263" lvl="1" indent="-177800"/>
            <a:r>
              <a:rPr lang="en-US" altLang="zh-CN" sz="1200" dirty="0">
                <a:solidFill>
                  <a:srgbClr val="0000CC"/>
                </a:solidFill>
              </a:rPr>
              <a:t>1</a:t>
            </a:r>
            <a:r>
              <a:rPr lang="zh-CN" altLang="en-US" sz="1200" dirty="0">
                <a:solidFill>
                  <a:srgbClr val="0000CC"/>
                </a:solidFill>
              </a:rPr>
              <a:t>、自动根据审批人权限等级信息，生成审批层次</a:t>
            </a:r>
            <a:endParaRPr lang="en-US" altLang="zh-CN" sz="1200" dirty="0">
              <a:solidFill>
                <a:srgbClr val="0000CC"/>
              </a:solidFill>
            </a:endParaRPr>
          </a:p>
          <a:p>
            <a:pPr marL="449263" lvl="1" indent="-177800"/>
            <a:r>
              <a:rPr lang="en-US" altLang="zh-CN" sz="1200" dirty="0">
                <a:solidFill>
                  <a:srgbClr val="0000CC"/>
                </a:solidFill>
              </a:rPr>
              <a:t>2</a:t>
            </a:r>
            <a:r>
              <a:rPr lang="zh-CN" altLang="en-US" sz="1200" dirty="0">
                <a:solidFill>
                  <a:srgbClr val="0000CC"/>
                </a:solidFill>
              </a:rPr>
              <a:t>、把每个等级所有人都列在这里</a:t>
            </a:r>
            <a:endParaRPr lang="en-US" altLang="zh-CN" sz="1200" dirty="0">
              <a:solidFill>
                <a:srgbClr val="0000CC"/>
              </a:solidFill>
            </a:endParaRPr>
          </a:p>
        </p:txBody>
      </p:sp>
      <p:sp>
        <p:nvSpPr>
          <p:cNvPr id="51" name="箭头: 右 50">
            <a:hlinkClick r:id="rId2" action="ppaction://hlinksldjump"/>
            <a:extLst>
              <a:ext uri="{FF2B5EF4-FFF2-40B4-BE49-F238E27FC236}">
                <a16:creationId xmlns:a16="http://schemas.microsoft.com/office/drawing/2014/main" id="{65533CEE-654F-4E69-B7D5-0D250DFAFEE5}"/>
              </a:ext>
            </a:extLst>
          </p:cNvPr>
          <p:cNvSpPr/>
          <p:nvPr/>
        </p:nvSpPr>
        <p:spPr>
          <a:xfrm rot="10800000">
            <a:off x="11688826" y="6298245"/>
            <a:ext cx="318499" cy="240259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47467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70FDBE-CE4E-4160-BF82-E28DB7B07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质检员</a:t>
            </a:r>
            <a:br>
              <a:rPr lang="en-US" altLang="zh-CN" b="1" dirty="0"/>
            </a:br>
            <a:r>
              <a:rPr lang="en-US" altLang="zh-CN" sz="2400" b="1" dirty="0"/>
              <a:t>——</a:t>
            </a:r>
            <a:r>
              <a:rPr lang="zh-CN" altLang="en-US" sz="2400" b="1" dirty="0"/>
              <a:t>设备登记</a:t>
            </a:r>
            <a:br>
              <a:rPr lang="en-US" altLang="zh-CN" sz="2400" b="1" dirty="0"/>
            </a:br>
            <a:r>
              <a:rPr lang="en-US" altLang="zh-CN" sz="2400" b="1" dirty="0"/>
              <a:t>——</a:t>
            </a:r>
            <a:r>
              <a:rPr lang="zh-CN" altLang="en-US" sz="2400" b="1" dirty="0"/>
              <a:t>初次登记</a:t>
            </a:r>
            <a:r>
              <a:rPr lang="en-US" altLang="zh-CN" sz="2400" b="1" dirty="0"/>
              <a:t>1</a:t>
            </a:r>
            <a:endParaRPr lang="zh-CN" altLang="en-US" dirty="0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46C4AEA8-049E-48CA-9C51-B2CA1CC6A7BA}"/>
              </a:ext>
            </a:extLst>
          </p:cNvPr>
          <p:cNvSpPr/>
          <p:nvPr/>
        </p:nvSpPr>
        <p:spPr>
          <a:xfrm rot="16200000">
            <a:off x="2488693" y="1903514"/>
            <a:ext cx="5116888" cy="287675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267CDFE4-4E95-43E1-A23C-24A46982A00A}"/>
              </a:ext>
            </a:extLst>
          </p:cNvPr>
          <p:cNvSpPr txBox="1"/>
          <p:nvPr/>
        </p:nvSpPr>
        <p:spPr>
          <a:xfrm>
            <a:off x="3793868" y="372387"/>
            <a:ext cx="24976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第一步，浏览设备列表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8A533E58-716D-4C3F-AF20-670A179D70DF}"/>
              </a:ext>
            </a:extLst>
          </p:cNvPr>
          <p:cNvSpPr txBox="1"/>
          <p:nvPr/>
        </p:nvSpPr>
        <p:spPr>
          <a:xfrm>
            <a:off x="3827869" y="1448050"/>
            <a:ext cx="648000" cy="180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zh-CN" altLang="en-US" sz="1000" b="1" dirty="0"/>
              <a:t>设备名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295BE3FF-A0BD-45C5-B84B-543571DF27AF}"/>
              </a:ext>
            </a:extLst>
          </p:cNvPr>
          <p:cNvSpPr txBox="1"/>
          <p:nvPr/>
        </p:nvSpPr>
        <p:spPr>
          <a:xfrm>
            <a:off x="4504472" y="1448049"/>
            <a:ext cx="1812530" cy="180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zh-CN" altLang="en-US" sz="1000" b="1" dirty="0"/>
              <a:t>自动提取的重要属性摘录</a:t>
            </a: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86AB5B90-D823-4253-A995-E07063BC51F6}"/>
              </a:ext>
            </a:extLst>
          </p:cNvPr>
          <p:cNvSpPr txBox="1"/>
          <p:nvPr/>
        </p:nvSpPr>
        <p:spPr>
          <a:xfrm>
            <a:off x="3827869" y="1729657"/>
            <a:ext cx="648000" cy="180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zh-CN" altLang="en-US" sz="1000" b="1" dirty="0"/>
              <a:t>设备名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22BB82B6-6CD2-4105-9EC1-D37293C8E90B}"/>
              </a:ext>
            </a:extLst>
          </p:cNvPr>
          <p:cNvSpPr txBox="1"/>
          <p:nvPr/>
        </p:nvSpPr>
        <p:spPr>
          <a:xfrm>
            <a:off x="4504472" y="1729656"/>
            <a:ext cx="1812530" cy="180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zh-CN" altLang="en-US" sz="1000" b="1" dirty="0"/>
              <a:t>自动提取的重要属性摘录</a:t>
            </a: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B3F44F36-6091-4546-B103-49FDB40B79C5}"/>
              </a:ext>
            </a:extLst>
          </p:cNvPr>
          <p:cNvSpPr txBox="1"/>
          <p:nvPr/>
        </p:nvSpPr>
        <p:spPr>
          <a:xfrm>
            <a:off x="3827869" y="2011264"/>
            <a:ext cx="648000" cy="180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zh-CN" altLang="en-US" sz="1000" b="1" dirty="0"/>
              <a:t>设备名</a:t>
            </a: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3A03CC94-785F-4141-805B-14D1DA092431}"/>
              </a:ext>
            </a:extLst>
          </p:cNvPr>
          <p:cNvSpPr txBox="1"/>
          <p:nvPr/>
        </p:nvSpPr>
        <p:spPr>
          <a:xfrm>
            <a:off x="4504472" y="2011263"/>
            <a:ext cx="1812530" cy="180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zh-CN" altLang="en-US" sz="1000" b="1" dirty="0"/>
              <a:t>自动提取的重要属性摘录</a:t>
            </a:r>
          </a:p>
        </p:txBody>
      </p:sp>
      <p:sp>
        <p:nvSpPr>
          <p:cNvPr id="77" name="文本框 76">
            <a:extLst>
              <a:ext uri="{FF2B5EF4-FFF2-40B4-BE49-F238E27FC236}">
                <a16:creationId xmlns:a16="http://schemas.microsoft.com/office/drawing/2014/main" id="{A624732E-7B6E-46FF-8F21-5EDECBE61161}"/>
              </a:ext>
            </a:extLst>
          </p:cNvPr>
          <p:cNvSpPr txBox="1"/>
          <p:nvPr/>
        </p:nvSpPr>
        <p:spPr>
          <a:xfrm>
            <a:off x="4702260" y="5425673"/>
            <a:ext cx="514235" cy="3396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 lIns="0" tIns="0" rIns="0" bIns="0" rtlCol="0" anchor="ctr" anchorCtr="1">
            <a:noAutofit/>
          </a:bodyPr>
          <a:lstStyle/>
          <a:p>
            <a:pPr algn="ctr"/>
            <a:r>
              <a:rPr lang="zh-CN" altLang="en-US" sz="1000" b="1" dirty="0"/>
              <a:t>返回</a:t>
            </a:r>
          </a:p>
        </p:txBody>
      </p:sp>
      <p:sp>
        <p:nvSpPr>
          <p:cNvPr id="80" name="文本框 79">
            <a:extLst>
              <a:ext uri="{FF2B5EF4-FFF2-40B4-BE49-F238E27FC236}">
                <a16:creationId xmlns:a16="http://schemas.microsoft.com/office/drawing/2014/main" id="{1C95305B-E220-4451-83DD-5FAB23EA5CEB}"/>
              </a:ext>
            </a:extLst>
          </p:cNvPr>
          <p:cNvSpPr txBox="1"/>
          <p:nvPr/>
        </p:nvSpPr>
        <p:spPr>
          <a:xfrm>
            <a:off x="3693428" y="2233276"/>
            <a:ext cx="156632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200" b="1" dirty="0"/>
              <a:t>+</a:t>
            </a:r>
            <a:endParaRPr lang="zh-CN" altLang="en-US" sz="1200" b="1" dirty="0"/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9BB587CF-D2D7-4567-BDC6-D8AA65719F64}"/>
              </a:ext>
            </a:extLst>
          </p:cNvPr>
          <p:cNvSpPr txBox="1"/>
          <p:nvPr/>
        </p:nvSpPr>
        <p:spPr>
          <a:xfrm>
            <a:off x="6479778" y="673134"/>
            <a:ext cx="276361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1</a:t>
            </a:r>
            <a:r>
              <a:rPr lang="zh-CN" altLang="en-US" sz="1400" dirty="0"/>
              <a:t>、按住不放进入编辑状态（或增加编辑按钮），可对设备信息做增加或删除</a:t>
            </a:r>
            <a:endParaRPr lang="en-US" altLang="zh-CN" sz="1400" dirty="0"/>
          </a:p>
          <a:p>
            <a:endParaRPr lang="en-US" altLang="zh-CN" sz="1400" dirty="0"/>
          </a:p>
          <a:p>
            <a:r>
              <a:rPr lang="en-US" altLang="zh-CN" sz="1400" dirty="0"/>
              <a:t>2</a:t>
            </a:r>
            <a:r>
              <a:rPr lang="zh-CN" altLang="en-US" sz="1400" dirty="0"/>
              <a:t>、单击“</a:t>
            </a:r>
            <a:r>
              <a:rPr lang="en-US" altLang="zh-CN" sz="1400" dirty="0"/>
              <a:t>-</a:t>
            </a:r>
            <a:r>
              <a:rPr lang="zh-CN" altLang="en-US" sz="1400" dirty="0"/>
              <a:t>”，删除设备信息</a:t>
            </a:r>
            <a:endParaRPr lang="en-US" altLang="zh-CN" sz="1400" dirty="0"/>
          </a:p>
          <a:p>
            <a:endParaRPr lang="en-US" altLang="zh-CN" sz="1400" dirty="0"/>
          </a:p>
          <a:p>
            <a:r>
              <a:rPr lang="en-US" altLang="zh-CN" sz="1400" dirty="0"/>
              <a:t>3</a:t>
            </a:r>
            <a:r>
              <a:rPr lang="zh-CN" altLang="en-US" sz="1400" dirty="0"/>
              <a:t>、单击“</a:t>
            </a:r>
            <a:r>
              <a:rPr lang="en-US" altLang="zh-CN" sz="1400" dirty="0"/>
              <a:t>+</a:t>
            </a:r>
            <a:r>
              <a:rPr lang="zh-CN" altLang="en-US" sz="1400" dirty="0"/>
              <a:t>”，进入新增设备信息界面</a:t>
            </a:r>
            <a:endParaRPr lang="en-US" altLang="zh-CN" sz="1400" dirty="0"/>
          </a:p>
        </p:txBody>
      </p:sp>
      <p:cxnSp>
        <p:nvCxnSpPr>
          <p:cNvPr id="82" name="直接箭头连接符 81">
            <a:extLst>
              <a:ext uri="{FF2B5EF4-FFF2-40B4-BE49-F238E27FC236}">
                <a16:creationId xmlns:a16="http://schemas.microsoft.com/office/drawing/2014/main" id="{E7D0D805-0C6E-4E6F-83EC-C5BD3AA9C062}"/>
              </a:ext>
            </a:extLst>
          </p:cNvPr>
          <p:cNvCxnSpPr>
            <a:cxnSpLocks/>
            <a:endCxn id="80" idx="3"/>
          </p:cNvCxnSpPr>
          <p:nvPr/>
        </p:nvCxnSpPr>
        <p:spPr>
          <a:xfrm flipH="1">
            <a:off x="3850060" y="2317414"/>
            <a:ext cx="2841754" cy="81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33">
            <a:extLst>
              <a:ext uri="{FF2B5EF4-FFF2-40B4-BE49-F238E27FC236}">
                <a16:creationId xmlns:a16="http://schemas.microsoft.com/office/drawing/2014/main" id="{8EBC6979-A998-4064-9539-787CAD064714}"/>
              </a:ext>
            </a:extLst>
          </p:cNvPr>
          <p:cNvSpPr txBox="1"/>
          <p:nvPr/>
        </p:nvSpPr>
        <p:spPr>
          <a:xfrm>
            <a:off x="3703261" y="1422114"/>
            <a:ext cx="156632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400" b="1" dirty="0"/>
              <a:t>-</a:t>
            </a:r>
            <a:endParaRPr lang="zh-CN" altLang="en-US" sz="1400" b="1" dirty="0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32423AF6-249C-44E4-9437-AAE326F7BDAE}"/>
              </a:ext>
            </a:extLst>
          </p:cNvPr>
          <p:cNvSpPr txBox="1"/>
          <p:nvPr/>
        </p:nvSpPr>
        <p:spPr>
          <a:xfrm>
            <a:off x="3703261" y="1692502"/>
            <a:ext cx="156632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400" b="1" dirty="0"/>
              <a:t>-</a:t>
            </a:r>
            <a:endParaRPr lang="zh-CN" altLang="en-US" sz="1400" b="1" dirty="0"/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52619619-B8E5-43BB-8056-105A20800B07}"/>
              </a:ext>
            </a:extLst>
          </p:cNvPr>
          <p:cNvSpPr txBox="1"/>
          <p:nvPr/>
        </p:nvSpPr>
        <p:spPr>
          <a:xfrm>
            <a:off x="3703261" y="1962886"/>
            <a:ext cx="156632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400" b="1" dirty="0"/>
              <a:t>-</a:t>
            </a:r>
            <a:endParaRPr lang="zh-CN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7374941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70FDBE-CE4E-4160-BF82-E28DB7B07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质检员</a:t>
            </a:r>
            <a:br>
              <a:rPr lang="en-US" altLang="zh-CN" b="1" dirty="0"/>
            </a:br>
            <a:r>
              <a:rPr lang="en-US" altLang="zh-CN" sz="2400" b="1" dirty="0"/>
              <a:t>——</a:t>
            </a:r>
            <a:r>
              <a:rPr lang="zh-CN" altLang="en-US" sz="2400" b="1" dirty="0"/>
              <a:t>设备登记</a:t>
            </a:r>
            <a:br>
              <a:rPr lang="en-US" altLang="zh-CN" sz="2400" b="1" dirty="0"/>
            </a:br>
            <a:r>
              <a:rPr lang="en-US" altLang="zh-CN" sz="2400" b="1" dirty="0"/>
              <a:t>——</a:t>
            </a:r>
            <a:r>
              <a:rPr lang="zh-CN" altLang="en-US" sz="2400" b="1" dirty="0"/>
              <a:t>初次登记</a:t>
            </a:r>
            <a:r>
              <a:rPr lang="en-US" altLang="zh-CN" sz="2400" b="1" dirty="0"/>
              <a:t>2</a:t>
            </a:r>
            <a:endParaRPr lang="zh-CN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A21F364F-101F-4604-8C14-1565B667871F}"/>
              </a:ext>
            </a:extLst>
          </p:cNvPr>
          <p:cNvSpPr/>
          <p:nvPr/>
        </p:nvSpPr>
        <p:spPr>
          <a:xfrm rot="16200000">
            <a:off x="3809494" y="1903514"/>
            <a:ext cx="5116888" cy="287675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28AE2B4A-6119-4692-BBE4-8CD9079A8816}"/>
              </a:ext>
            </a:extLst>
          </p:cNvPr>
          <p:cNvSpPr txBox="1"/>
          <p:nvPr/>
        </p:nvSpPr>
        <p:spPr>
          <a:xfrm>
            <a:off x="5127663" y="2019072"/>
            <a:ext cx="648000" cy="180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zh-CN" altLang="en-US" sz="1000" b="1" dirty="0"/>
              <a:t>设备名</a:t>
            </a: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A0345FE2-5A3F-4FB4-B896-2D585C85BBC9}"/>
              </a:ext>
            </a:extLst>
          </p:cNvPr>
          <p:cNvSpPr txBox="1"/>
          <p:nvPr/>
        </p:nvSpPr>
        <p:spPr>
          <a:xfrm>
            <a:off x="5127663" y="2234971"/>
            <a:ext cx="648000" cy="180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zh-CN" altLang="en-US" sz="1000" b="1" dirty="0"/>
              <a:t>设备型号</a:t>
            </a: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75543FF9-0F79-4B76-A312-6DA1F89CCC06}"/>
              </a:ext>
            </a:extLst>
          </p:cNvPr>
          <p:cNvSpPr txBox="1"/>
          <p:nvPr/>
        </p:nvSpPr>
        <p:spPr>
          <a:xfrm>
            <a:off x="5804266" y="2019071"/>
            <a:ext cx="1812530" cy="180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zh-CN" altLang="en-US" sz="1000" b="1" dirty="0"/>
              <a:t>具体的描述</a:t>
            </a: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A2863301-6A5F-4B7F-BC81-E4BE18EED069}"/>
              </a:ext>
            </a:extLst>
          </p:cNvPr>
          <p:cNvSpPr txBox="1"/>
          <p:nvPr/>
        </p:nvSpPr>
        <p:spPr>
          <a:xfrm>
            <a:off x="5804266" y="2239206"/>
            <a:ext cx="1812530" cy="180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zh-CN" altLang="en-US" sz="1000" b="1" dirty="0"/>
              <a:t>具体的描述</a:t>
            </a:r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6D155DDA-2CD1-4995-A860-0082C127CB58}"/>
              </a:ext>
            </a:extLst>
          </p:cNvPr>
          <p:cNvSpPr txBox="1"/>
          <p:nvPr/>
        </p:nvSpPr>
        <p:spPr>
          <a:xfrm>
            <a:off x="5127663" y="2455105"/>
            <a:ext cx="648000" cy="180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zh-CN" altLang="en-US" sz="1000" b="1" dirty="0"/>
              <a:t>设备编号</a:t>
            </a: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3C06B170-2F7E-4B32-90EA-B442B2CC4E0F}"/>
              </a:ext>
            </a:extLst>
          </p:cNvPr>
          <p:cNvSpPr txBox="1"/>
          <p:nvPr/>
        </p:nvSpPr>
        <p:spPr>
          <a:xfrm>
            <a:off x="4992133" y="2436973"/>
            <a:ext cx="156632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200" b="1" dirty="0"/>
              <a:t>-</a:t>
            </a:r>
            <a:endParaRPr lang="zh-CN" altLang="en-US" sz="1200" b="1" dirty="0"/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3300FB9D-3364-487A-B7C6-1FC23C92E832}"/>
              </a:ext>
            </a:extLst>
          </p:cNvPr>
          <p:cNvSpPr txBox="1"/>
          <p:nvPr/>
        </p:nvSpPr>
        <p:spPr>
          <a:xfrm>
            <a:off x="5804266" y="2459340"/>
            <a:ext cx="1812530" cy="180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zh-CN" altLang="en-US" sz="1000" b="1" dirty="0"/>
              <a:t>具体的描述</a:t>
            </a:r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C1A8EF4D-6A4F-41FF-9712-32C801F89C99}"/>
              </a:ext>
            </a:extLst>
          </p:cNvPr>
          <p:cNvSpPr txBox="1"/>
          <p:nvPr/>
        </p:nvSpPr>
        <p:spPr>
          <a:xfrm>
            <a:off x="5127663" y="2717572"/>
            <a:ext cx="648000" cy="180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zh-CN" altLang="en-US" sz="1000" b="1" dirty="0"/>
              <a:t>厂家信息</a:t>
            </a:r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520424A1-AD17-45C5-A708-7671369F888A}"/>
              </a:ext>
            </a:extLst>
          </p:cNvPr>
          <p:cNvSpPr txBox="1"/>
          <p:nvPr/>
        </p:nvSpPr>
        <p:spPr>
          <a:xfrm>
            <a:off x="5804266" y="2721807"/>
            <a:ext cx="1812530" cy="180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zh-CN" altLang="en-US" sz="1000" b="1" dirty="0"/>
              <a:t>具体的描述</a:t>
            </a:r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DBD81286-A413-4CE3-B5DE-A4B38E2D751D}"/>
              </a:ext>
            </a:extLst>
          </p:cNvPr>
          <p:cNvSpPr txBox="1"/>
          <p:nvPr/>
        </p:nvSpPr>
        <p:spPr>
          <a:xfrm>
            <a:off x="5127663" y="2937706"/>
            <a:ext cx="648000" cy="180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zh-CN" altLang="en-US" sz="1000" b="1" dirty="0"/>
              <a:t>有效期</a:t>
            </a:r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E434050B-D508-4332-9EB4-B208E177BF74}"/>
              </a:ext>
            </a:extLst>
          </p:cNvPr>
          <p:cNvSpPr txBox="1"/>
          <p:nvPr/>
        </p:nvSpPr>
        <p:spPr>
          <a:xfrm>
            <a:off x="4992133" y="2919574"/>
            <a:ext cx="156632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200" b="1" dirty="0"/>
              <a:t>+</a:t>
            </a:r>
            <a:endParaRPr lang="zh-CN" altLang="en-US" sz="1200" b="1" dirty="0"/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967F547F-7DFC-425B-808F-D43F3993C4F7}"/>
              </a:ext>
            </a:extLst>
          </p:cNvPr>
          <p:cNvSpPr txBox="1"/>
          <p:nvPr/>
        </p:nvSpPr>
        <p:spPr>
          <a:xfrm>
            <a:off x="5804266" y="2941941"/>
            <a:ext cx="1812530" cy="180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zh-CN" altLang="en-US" sz="1000" b="1" dirty="0"/>
              <a:t>具体的描述</a:t>
            </a:r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BC74C4C9-B093-4B93-BAD5-25339C8EFEEB}"/>
              </a:ext>
            </a:extLst>
          </p:cNvPr>
          <p:cNvSpPr txBox="1"/>
          <p:nvPr/>
        </p:nvSpPr>
        <p:spPr>
          <a:xfrm>
            <a:off x="5849801" y="924731"/>
            <a:ext cx="1304531" cy="3006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zh-CN" altLang="en-US" sz="1000" b="1" dirty="0"/>
              <a:t>请拍摄设备图片</a:t>
            </a:r>
            <a:endParaRPr lang="en-US" altLang="zh-CN" sz="1000" b="1" dirty="0"/>
          </a:p>
          <a:p>
            <a:pPr algn="ctr"/>
            <a:r>
              <a:rPr lang="zh-CN" altLang="en-US" sz="1000" b="1" dirty="0"/>
              <a:t>（点击后可以拍照）</a:t>
            </a:r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33D2F7BC-8F83-428F-911D-10E60EDD682B}"/>
              </a:ext>
            </a:extLst>
          </p:cNvPr>
          <p:cNvSpPr txBox="1"/>
          <p:nvPr/>
        </p:nvSpPr>
        <p:spPr>
          <a:xfrm>
            <a:off x="5849801" y="1307872"/>
            <a:ext cx="1304531" cy="3006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zh-CN" altLang="en-US" sz="1000" b="1" dirty="0"/>
              <a:t>请生成设备二维码</a:t>
            </a:r>
            <a:endParaRPr lang="en-US" altLang="zh-CN" sz="1000" b="1" dirty="0"/>
          </a:p>
          <a:p>
            <a:pPr algn="ctr"/>
            <a:r>
              <a:rPr lang="zh-CN" altLang="en-US" sz="1000" b="1" dirty="0"/>
              <a:t>（点击后生成二维码）</a:t>
            </a:r>
          </a:p>
        </p:txBody>
      </p:sp>
      <p:sp>
        <p:nvSpPr>
          <p:cNvPr id="73" name="文本框 72">
            <a:extLst>
              <a:ext uri="{FF2B5EF4-FFF2-40B4-BE49-F238E27FC236}">
                <a16:creationId xmlns:a16="http://schemas.microsoft.com/office/drawing/2014/main" id="{EB159ADB-A762-42CD-B984-1F2AF47BD505}"/>
              </a:ext>
            </a:extLst>
          </p:cNvPr>
          <p:cNvSpPr txBox="1"/>
          <p:nvPr/>
        </p:nvSpPr>
        <p:spPr>
          <a:xfrm>
            <a:off x="4992133" y="3139708"/>
            <a:ext cx="156632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200" b="1" dirty="0"/>
              <a:t>+</a:t>
            </a:r>
            <a:endParaRPr lang="zh-CN" altLang="en-US" sz="1200" b="1" dirty="0"/>
          </a:p>
        </p:txBody>
      </p:sp>
      <p:sp>
        <p:nvSpPr>
          <p:cNvPr id="74" name="文本框 73">
            <a:extLst>
              <a:ext uri="{FF2B5EF4-FFF2-40B4-BE49-F238E27FC236}">
                <a16:creationId xmlns:a16="http://schemas.microsoft.com/office/drawing/2014/main" id="{54334721-733A-4E8F-824D-C4FB7F71150F}"/>
              </a:ext>
            </a:extLst>
          </p:cNvPr>
          <p:cNvSpPr txBox="1"/>
          <p:nvPr/>
        </p:nvSpPr>
        <p:spPr>
          <a:xfrm>
            <a:off x="3501967" y="3877509"/>
            <a:ext cx="125237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1</a:t>
            </a:r>
            <a:r>
              <a:rPr lang="zh-CN" altLang="en-US" sz="1400" dirty="0"/>
              <a:t>、常规属性列标题程序自动列出</a:t>
            </a:r>
            <a:endParaRPr lang="en-US" altLang="zh-CN" sz="1400" dirty="0"/>
          </a:p>
          <a:p>
            <a:r>
              <a:rPr lang="en-US" altLang="zh-CN" sz="1400" dirty="0"/>
              <a:t>2</a:t>
            </a:r>
            <a:r>
              <a:rPr lang="zh-CN" altLang="en-US" sz="1400" dirty="0"/>
              <a:t>、点击“</a:t>
            </a:r>
            <a:r>
              <a:rPr lang="en-US" altLang="zh-CN" sz="1400" dirty="0"/>
              <a:t>+</a:t>
            </a:r>
            <a:r>
              <a:rPr lang="zh-CN" altLang="en-US" sz="1400" dirty="0"/>
              <a:t>”，追加属性信息</a:t>
            </a:r>
            <a:endParaRPr lang="en-US" altLang="zh-CN" sz="1400" dirty="0"/>
          </a:p>
          <a:p>
            <a:r>
              <a:rPr lang="en-US" altLang="zh-CN" sz="1400" dirty="0"/>
              <a:t>3</a:t>
            </a:r>
            <a:r>
              <a:rPr lang="zh-CN" altLang="en-US" sz="1400" dirty="0"/>
              <a:t>、点击</a:t>
            </a:r>
            <a:endParaRPr lang="en-US" altLang="zh-CN" sz="1400" dirty="0"/>
          </a:p>
          <a:p>
            <a:r>
              <a:rPr lang="zh-CN" altLang="en-US" sz="1400" dirty="0"/>
              <a:t>“</a:t>
            </a:r>
            <a:r>
              <a:rPr lang="en-US" altLang="zh-CN" sz="1400" dirty="0"/>
              <a:t>-</a:t>
            </a:r>
            <a:r>
              <a:rPr lang="zh-CN" altLang="en-US" sz="1400" dirty="0"/>
              <a:t>”，删除设备属性</a:t>
            </a:r>
            <a:endParaRPr lang="en-US" altLang="zh-CN" sz="1400" dirty="0"/>
          </a:p>
        </p:txBody>
      </p:sp>
      <p:cxnSp>
        <p:nvCxnSpPr>
          <p:cNvPr id="75" name="直接箭头连接符 74">
            <a:extLst>
              <a:ext uri="{FF2B5EF4-FFF2-40B4-BE49-F238E27FC236}">
                <a16:creationId xmlns:a16="http://schemas.microsoft.com/office/drawing/2014/main" id="{9839E407-AED2-4017-B847-325E0E7672B5}"/>
              </a:ext>
            </a:extLst>
          </p:cNvPr>
          <p:cNvCxnSpPr>
            <a:cxnSpLocks/>
            <a:stCxn id="74" idx="3"/>
            <a:endCxn id="73" idx="1"/>
          </p:cNvCxnSpPr>
          <p:nvPr/>
        </p:nvCxnSpPr>
        <p:spPr>
          <a:xfrm flipV="1">
            <a:off x="4754345" y="3232041"/>
            <a:ext cx="237788" cy="16611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文本框 77">
            <a:extLst>
              <a:ext uri="{FF2B5EF4-FFF2-40B4-BE49-F238E27FC236}">
                <a16:creationId xmlns:a16="http://schemas.microsoft.com/office/drawing/2014/main" id="{47DEBAE3-814A-4B87-BA54-18889045DD19}"/>
              </a:ext>
            </a:extLst>
          </p:cNvPr>
          <p:cNvSpPr txBox="1"/>
          <p:nvPr/>
        </p:nvSpPr>
        <p:spPr>
          <a:xfrm>
            <a:off x="3487664" y="759301"/>
            <a:ext cx="125237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1</a:t>
            </a:r>
            <a:r>
              <a:rPr lang="zh-CN" altLang="en-US" sz="1400" dirty="0"/>
              <a:t>、满足高级可追溯需求有辅助价值</a:t>
            </a:r>
            <a:endParaRPr lang="en-US" altLang="zh-CN" sz="1400" dirty="0"/>
          </a:p>
          <a:p>
            <a:r>
              <a:rPr lang="en-US" altLang="zh-CN" sz="1400" dirty="0"/>
              <a:t>2</a:t>
            </a:r>
            <a:r>
              <a:rPr lang="zh-CN" altLang="en-US" sz="1400" dirty="0"/>
              <a:t>、用于应对盗版的证据</a:t>
            </a:r>
            <a:endParaRPr lang="en-US" altLang="zh-CN" sz="1400" dirty="0"/>
          </a:p>
        </p:txBody>
      </p:sp>
      <p:cxnSp>
        <p:nvCxnSpPr>
          <p:cNvPr id="79" name="直接箭头连接符 78">
            <a:extLst>
              <a:ext uri="{FF2B5EF4-FFF2-40B4-BE49-F238E27FC236}">
                <a16:creationId xmlns:a16="http://schemas.microsoft.com/office/drawing/2014/main" id="{D4B0B343-8ACA-429B-B32E-AF58BBD11097}"/>
              </a:ext>
            </a:extLst>
          </p:cNvPr>
          <p:cNvCxnSpPr>
            <a:cxnSpLocks/>
            <a:stCxn id="78" idx="3"/>
            <a:endCxn id="70" idx="1"/>
          </p:cNvCxnSpPr>
          <p:nvPr/>
        </p:nvCxnSpPr>
        <p:spPr>
          <a:xfrm flipV="1">
            <a:off x="4740042" y="1075068"/>
            <a:ext cx="1109759" cy="2690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接箭头连接符 86">
            <a:extLst>
              <a:ext uri="{FF2B5EF4-FFF2-40B4-BE49-F238E27FC236}">
                <a16:creationId xmlns:a16="http://schemas.microsoft.com/office/drawing/2014/main" id="{BEE3E6FC-FFDA-450E-B4B6-9E63D57EA8BD}"/>
              </a:ext>
            </a:extLst>
          </p:cNvPr>
          <p:cNvCxnSpPr>
            <a:cxnSpLocks/>
            <a:endCxn id="72" idx="1"/>
          </p:cNvCxnSpPr>
          <p:nvPr/>
        </p:nvCxnSpPr>
        <p:spPr>
          <a:xfrm flipV="1">
            <a:off x="4537296" y="1458209"/>
            <a:ext cx="1312505" cy="14719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文本框 89">
            <a:extLst>
              <a:ext uri="{FF2B5EF4-FFF2-40B4-BE49-F238E27FC236}">
                <a16:creationId xmlns:a16="http://schemas.microsoft.com/office/drawing/2014/main" id="{5B07CA3A-2D7A-42E7-85D6-84F5A7EBDD8D}"/>
              </a:ext>
            </a:extLst>
          </p:cNvPr>
          <p:cNvSpPr txBox="1"/>
          <p:nvPr/>
        </p:nvSpPr>
        <p:spPr>
          <a:xfrm>
            <a:off x="3501966" y="2105969"/>
            <a:ext cx="1252378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1</a:t>
            </a:r>
            <a:r>
              <a:rPr lang="zh-CN" altLang="en-US" sz="1400" dirty="0"/>
              <a:t>、唯一的身份标识</a:t>
            </a:r>
            <a:endParaRPr lang="en-US" altLang="zh-CN" sz="1400" dirty="0"/>
          </a:p>
          <a:p>
            <a:r>
              <a:rPr lang="en-US" altLang="zh-CN" sz="1400" dirty="0"/>
              <a:t>2</a:t>
            </a:r>
            <a:r>
              <a:rPr lang="zh-CN" altLang="en-US" sz="1400" dirty="0"/>
              <a:t>、用于</a:t>
            </a:r>
            <a:r>
              <a:rPr lang="en-US" altLang="zh-CN" sz="1400" dirty="0"/>
              <a:t>license</a:t>
            </a:r>
            <a:r>
              <a:rPr lang="zh-CN" altLang="en-US" sz="1400" dirty="0"/>
              <a:t>控制</a:t>
            </a:r>
            <a:endParaRPr lang="en-US" altLang="zh-CN" sz="1400" dirty="0"/>
          </a:p>
          <a:p>
            <a:r>
              <a:rPr lang="en-US" altLang="zh-CN" sz="1400" dirty="0"/>
              <a:t>3</a:t>
            </a:r>
            <a:r>
              <a:rPr lang="zh-CN" altLang="en-US" sz="1400" dirty="0"/>
              <a:t>、用于原始记录、报告配置和生成</a:t>
            </a:r>
            <a:endParaRPr lang="en-US" altLang="zh-CN" sz="1400" dirty="0"/>
          </a:p>
        </p:txBody>
      </p:sp>
      <p:sp>
        <p:nvSpPr>
          <p:cNvPr id="93" name="文本框 92">
            <a:extLst>
              <a:ext uri="{FF2B5EF4-FFF2-40B4-BE49-F238E27FC236}">
                <a16:creationId xmlns:a16="http://schemas.microsoft.com/office/drawing/2014/main" id="{A94F407B-C177-4A82-A865-9B54E90CAC27}"/>
              </a:ext>
            </a:extLst>
          </p:cNvPr>
          <p:cNvSpPr txBox="1"/>
          <p:nvPr/>
        </p:nvSpPr>
        <p:spPr>
          <a:xfrm>
            <a:off x="7981532" y="2216839"/>
            <a:ext cx="384153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zh-CN" altLang="en-US" sz="1200" dirty="0">
                <a:solidFill>
                  <a:srgbClr val="0000CC"/>
                </a:solidFill>
              </a:rPr>
              <a:t>补充解释：</a:t>
            </a:r>
            <a:endParaRPr lang="en-US" altLang="zh-CN" sz="1200" dirty="0">
              <a:solidFill>
                <a:srgbClr val="0000CC"/>
              </a:solidFill>
            </a:endParaRPr>
          </a:p>
          <a:p>
            <a:pPr marL="0" lvl="1"/>
            <a:r>
              <a:rPr lang="en-US" altLang="zh-CN" sz="1200" dirty="0">
                <a:solidFill>
                  <a:srgbClr val="0000CC"/>
                </a:solidFill>
              </a:rPr>
              <a:t>1</a:t>
            </a:r>
            <a:r>
              <a:rPr lang="zh-CN" altLang="en-US" sz="1200" dirty="0">
                <a:solidFill>
                  <a:srgbClr val="0000CC"/>
                </a:solidFill>
              </a:rPr>
              <a:t>、图片本身的特征，也可以得到设备唯一的标识。</a:t>
            </a:r>
            <a:endParaRPr lang="en-US" altLang="zh-CN" sz="1200" dirty="0">
              <a:solidFill>
                <a:srgbClr val="0000CC"/>
              </a:solidFill>
            </a:endParaRPr>
          </a:p>
          <a:p>
            <a:pPr marL="0" lvl="1"/>
            <a:r>
              <a:rPr lang="en-US" altLang="zh-CN" sz="1200" dirty="0">
                <a:solidFill>
                  <a:srgbClr val="0000CC"/>
                </a:solidFill>
              </a:rPr>
              <a:t>2</a:t>
            </a:r>
            <a:r>
              <a:rPr lang="zh-CN" altLang="en-US" sz="1200" dirty="0">
                <a:solidFill>
                  <a:srgbClr val="0000CC"/>
                </a:solidFill>
              </a:rPr>
              <a:t>、选择生成二维码，而非依赖设备本身，是按设备（而非按设备类型）收费的支撑</a:t>
            </a:r>
            <a:endParaRPr lang="en-US" altLang="zh-CN" sz="1200" dirty="0">
              <a:solidFill>
                <a:srgbClr val="0000CC"/>
              </a:solidFill>
            </a:endParaRPr>
          </a:p>
          <a:p>
            <a:pPr marL="0" lvl="1"/>
            <a:r>
              <a:rPr lang="en-US" altLang="zh-CN" sz="1200" dirty="0">
                <a:solidFill>
                  <a:srgbClr val="0000CC"/>
                </a:solidFill>
              </a:rPr>
              <a:t>3</a:t>
            </a:r>
            <a:r>
              <a:rPr lang="zh-CN" altLang="en-US" sz="1200" dirty="0">
                <a:solidFill>
                  <a:srgbClr val="0000CC"/>
                </a:solidFill>
              </a:rPr>
              <a:t>、用二维码组织整个实现过程，可以简化实现</a:t>
            </a:r>
            <a:endParaRPr lang="en-US" altLang="zh-CN" sz="1200" dirty="0">
              <a:solidFill>
                <a:srgbClr val="0000CC"/>
              </a:solidFill>
            </a:endParaRPr>
          </a:p>
        </p:txBody>
      </p:sp>
      <p:sp>
        <p:nvSpPr>
          <p:cNvPr id="95" name="文本框 94">
            <a:extLst>
              <a:ext uri="{FF2B5EF4-FFF2-40B4-BE49-F238E27FC236}">
                <a16:creationId xmlns:a16="http://schemas.microsoft.com/office/drawing/2014/main" id="{67527031-B484-47EC-A2CA-03775721AE59}"/>
              </a:ext>
            </a:extLst>
          </p:cNvPr>
          <p:cNvSpPr txBox="1"/>
          <p:nvPr/>
        </p:nvSpPr>
        <p:spPr>
          <a:xfrm>
            <a:off x="6092103" y="5498169"/>
            <a:ext cx="396000" cy="19943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zh-CN" altLang="en-US" sz="1000" b="1" dirty="0"/>
              <a:t>取消</a:t>
            </a:r>
          </a:p>
        </p:txBody>
      </p:sp>
      <p:sp>
        <p:nvSpPr>
          <p:cNvPr id="96" name="文本框 95">
            <a:extLst>
              <a:ext uri="{FF2B5EF4-FFF2-40B4-BE49-F238E27FC236}">
                <a16:creationId xmlns:a16="http://schemas.microsoft.com/office/drawing/2014/main" id="{203309DF-31FE-4DFE-83CA-7A062BAA493E}"/>
              </a:ext>
            </a:extLst>
          </p:cNvPr>
          <p:cNvSpPr txBox="1"/>
          <p:nvPr/>
        </p:nvSpPr>
        <p:spPr>
          <a:xfrm>
            <a:off x="6682174" y="5498169"/>
            <a:ext cx="396000" cy="19943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zh-CN" altLang="en-US" sz="1000" b="1" dirty="0"/>
              <a:t>确认</a:t>
            </a:r>
          </a:p>
        </p:txBody>
      </p:sp>
      <p:sp>
        <p:nvSpPr>
          <p:cNvPr id="97" name="文本框 96">
            <a:extLst>
              <a:ext uri="{FF2B5EF4-FFF2-40B4-BE49-F238E27FC236}">
                <a16:creationId xmlns:a16="http://schemas.microsoft.com/office/drawing/2014/main" id="{CBBD58C9-4CC8-4ECA-91C6-9DDD3689C2AC}"/>
              </a:ext>
            </a:extLst>
          </p:cNvPr>
          <p:cNvSpPr txBox="1"/>
          <p:nvPr/>
        </p:nvSpPr>
        <p:spPr>
          <a:xfrm>
            <a:off x="8038206" y="4841658"/>
            <a:ext cx="35949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1</a:t>
            </a:r>
            <a:r>
              <a:rPr lang="zh-CN" altLang="en-US" sz="1200" dirty="0"/>
              <a:t>、图片、二维码会自动上传到我们云上的服务器</a:t>
            </a:r>
            <a:endParaRPr lang="en-US" altLang="zh-CN" sz="1200" dirty="0"/>
          </a:p>
          <a:p>
            <a:r>
              <a:rPr lang="en-US" altLang="zh-CN" sz="1200" dirty="0"/>
              <a:t>2</a:t>
            </a:r>
            <a:r>
              <a:rPr lang="zh-CN" altLang="en-US" sz="1200" dirty="0"/>
              <a:t>、其它信息默认也上传我们云上的服务器</a:t>
            </a:r>
            <a:endParaRPr lang="en-US" altLang="zh-CN" sz="1200" dirty="0"/>
          </a:p>
          <a:p>
            <a:r>
              <a:rPr lang="en-US" altLang="zh-CN" sz="1200" dirty="0"/>
              <a:t>3</a:t>
            </a:r>
            <a:r>
              <a:rPr lang="zh-CN" altLang="en-US" sz="1200" dirty="0"/>
              <a:t>、如果客户不同意图片、二维码之外的信息上传我们的云，则上传到客户现场部署的服务器</a:t>
            </a:r>
            <a:endParaRPr lang="en-US" altLang="zh-CN" sz="1200" dirty="0"/>
          </a:p>
        </p:txBody>
      </p:sp>
      <p:cxnSp>
        <p:nvCxnSpPr>
          <p:cNvPr id="98" name="直接箭头连接符 97">
            <a:extLst>
              <a:ext uri="{FF2B5EF4-FFF2-40B4-BE49-F238E27FC236}">
                <a16:creationId xmlns:a16="http://schemas.microsoft.com/office/drawing/2014/main" id="{3E6AD503-F27F-47D0-B2CB-E90463BF943D}"/>
              </a:ext>
            </a:extLst>
          </p:cNvPr>
          <p:cNvCxnSpPr>
            <a:cxnSpLocks/>
            <a:stCxn id="97" idx="1"/>
            <a:endCxn id="96" idx="3"/>
          </p:cNvCxnSpPr>
          <p:nvPr/>
        </p:nvCxnSpPr>
        <p:spPr>
          <a:xfrm flipH="1">
            <a:off x="7078174" y="5257157"/>
            <a:ext cx="960032" cy="3407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33">
            <a:extLst>
              <a:ext uri="{FF2B5EF4-FFF2-40B4-BE49-F238E27FC236}">
                <a16:creationId xmlns:a16="http://schemas.microsoft.com/office/drawing/2014/main" id="{71C070AD-24EC-488D-A223-ACAD2AC138BE}"/>
              </a:ext>
            </a:extLst>
          </p:cNvPr>
          <p:cNvSpPr txBox="1"/>
          <p:nvPr/>
        </p:nvSpPr>
        <p:spPr>
          <a:xfrm>
            <a:off x="5538899" y="5498169"/>
            <a:ext cx="396000" cy="19943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zh-CN" altLang="en-US" sz="1000" b="1" dirty="0"/>
              <a:t>保存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7ED0DACF-86F9-4C10-B92D-C85603E91BF1}"/>
              </a:ext>
            </a:extLst>
          </p:cNvPr>
          <p:cNvSpPr txBox="1"/>
          <p:nvPr/>
        </p:nvSpPr>
        <p:spPr>
          <a:xfrm>
            <a:off x="3609801" y="6109862"/>
            <a:ext cx="26395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/>
              <a:t>有了二维码之后，保存功能才能生效</a:t>
            </a:r>
            <a:endParaRPr lang="en-US" altLang="zh-CN" sz="1200" dirty="0"/>
          </a:p>
        </p:txBody>
      </p: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1A987A9E-62C4-4A12-A03A-9152F980DFEC}"/>
              </a:ext>
            </a:extLst>
          </p:cNvPr>
          <p:cNvCxnSpPr>
            <a:stCxn id="36" idx="0"/>
            <a:endCxn id="34" idx="2"/>
          </p:cNvCxnSpPr>
          <p:nvPr/>
        </p:nvCxnSpPr>
        <p:spPr>
          <a:xfrm flipV="1">
            <a:off x="4929561" y="5697605"/>
            <a:ext cx="807338" cy="4122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本框 38">
            <a:extLst>
              <a:ext uri="{FF2B5EF4-FFF2-40B4-BE49-F238E27FC236}">
                <a16:creationId xmlns:a16="http://schemas.microsoft.com/office/drawing/2014/main" id="{676820F1-45E2-4E7C-95D4-61CEDF486B6F}"/>
              </a:ext>
            </a:extLst>
          </p:cNvPr>
          <p:cNvSpPr txBox="1"/>
          <p:nvPr/>
        </p:nvSpPr>
        <p:spPr>
          <a:xfrm>
            <a:off x="5030983" y="235099"/>
            <a:ext cx="29421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第二步，增加设备属性信息</a:t>
            </a:r>
          </a:p>
        </p:txBody>
      </p:sp>
    </p:spTree>
    <p:extLst>
      <p:ext uri="{BB962C8B-B14F-4D97-AF65-F5344CB8AC3E}">
        <p14:creationId xmlns:p14="http://schemas.microsoft.com/office/powerpoint/2010/main" val="29415539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70FDBE-CE4E-4160-BF82-E28DB7B07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质检员</a:t>
            </a:r>
            <a:br>
              <a:rPr lang="en-US" altLang="zh-CN" b="1" dirty="0"/>
            </a:br>
            <a:r>
              <a:rPr lang="en-US" altLang="zh-CN" sz="2400" b="1" dirty="0"/>
              <a:t>——</a:t>
            </a:r>
            <a:r>
              <a:rPr lang="zh-CN" altLang="en-US" sz="2400" b="1" dirty="0"/>
              <a:t>设备登记</a:t>
            </a:r>
            <a:br>
              <a:rPr lang="en-US" altLang="zh-CN" sz="2400" b="1" dirty="0"/>
            </a:br>
            <a:r>
              <a:rPr lang="en-US" altLang="zh-CN" sz="2400" b="1" dirty="0"/>
              <a:t>——</a:t>
            </a:r>
            <a:r>
              <a:rPr lang="zh-CN" altLang="en-US" sz="2400" b="1" dirty="0"/>
              <a:t>信息查看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00DC894-9E7D-4326-9474-302FA1B78AF6}"/>
              </a:ext>
            </a:extLst>
          </p:cNvPr>
          <p:cNvSpPr txBox="1"/>
          <p:nvPr/>
        </p:nvSpPr>
        <p:spPr>
          <a:xfrm>
            <a:off x="3693428" y="3464927"/>
            <a:ext cx="27920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注意：不适合提供专门的扫码查看信息的入口，否则需要和自动录入做选择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2DD8532E-728A-4633-8BAA-40A2A0CC99D1}"/>
              </a:ext>
            </a:extLst>
          </p:cNvPr>
          <p:cNvGrpSpPr/>
          <p:nvPr/>
        </p:nvGrpSpPr>
        <p:grpSpPr>
          <a:xfrm>
            <a:off x="7232848" y="923600"/>
            <a:ext cx="2876753" cy="5116888"/>
            <a:chOff x="5081961" y="935847"/>
            <a:chExt cx="2876753" cy="5116888"/>
          </a:xfrm>
        </p:grpSpPr>
        <p:sp>
          <p:nvSpPr>
            <p:cNvPr id="81" name="矩形 80">
              <a:extLst>
                <a:ext uri="{FF2B5EF4-FFF2-40B4-BE49-F238E27FC236}">
                  <a16:creationId xmlns:a16="http://schemas.microsoft.com/office/drawing/2014/main" id="{E824E24A-CCDB-4341-88B3-B2F11D448CC4}"/>
                </a:ext>
              </a:extLst>
            </p:cNvPr>
            <p:cNvSpPr/>
            <p:nvPr/>
          </p:nvSpPr>
          <p:spPr>
            <a:xfrm rot="16200000">
              <a:off x="3961894" y="2055914"/>
              <a:ext cx="5116888" cy="287675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2" name="文本框 81">
              <a:extLst>
                <a:ext uri="{FF2B5EF4-FFF2-40B4-BE49-F238E27FC236}">
                  <a16:creationId xmlns:a16="http://schemas.microsoft.com/office/drawing/2014/main" id="{63BF8CD1-CB4B-4157-A9C6-DE2D074AD3C8}"/>
                </a:ext>
              </a:extLst>
            </p:cNvPr>
            <p:cNvSpPr txBox="1"/>
            <p:nvPr/>
          </p:nvSpPr>
          <p:spPr>
            <a:xfrm>
              <a:off x="5212327" y="2400073"/>
              <a:ext cx="648000" cy="1800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pPr algn="ctr"/>
              <a:r>
                <a:rPr lang="zh-CN" altLang="en-US" sz="1000" b="1" dirty="0"/>
                <a:t>设备名</a:t>
              </a:r>
            </a:p>
          </p:txBody>
        </p:sp>
        <p:sp>
          <p:nvSpPr>
            <p:cNvPr id="83" name="文本框 82">
              <a:extLst>
                <a:ext uri="{FF2B5EF4-FFF2-40B4-BE49-F238E27FC236}">
                  <a16:creationId xmlns:a16="http://schemas.microsoft.com/office/drawing/2014/main" id="{6767BDF3-CDD5-4276-9D08-F2F72D926414}"/>
                </a:ext>
              </a:extLst>
            </p:cNvPr>
            <p:cNvSpPr txBox="1"/>
            <p:nvPr/>
          </p:nvSpPr>
          <p:spPr>
            <a:xfrm>
              <a:off x="5212327" y="2615972"/>
              <a:ext cx="648000" cy="1800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pPr algn="ctr"/>
              <a:r>
                <a:rPr lang="zh-CN" altLang="en-US" sz="1000" b="1" dirty="0"/>
                <a:t>设备型号</a:t>
              </a:r>
            </a:p>
          </p:txBody>
        </p:sp>
        <p:sp>
          <p:nvSpPr>
            <p:cNvPr id="84" name="文本框 83">
              <a:extLst>
                <a:ext uri="{FF2B5EF4-FFF2-40B4-BE49-F238E27FC236}">
                  <a16:creationId xmlns:a16="http://schemas.microsoft.com/office/drawing/2014/main" id="{8FFAE30E-B666-4868-99A6-B4E9C10595A0}"/>
                </a:ext>
              </a:extLst>
            </p:cNvPr>
            <p:cNvSpPr txBox="1"/>
            <p:nvPr/>
          </p:nvSpPr>
          <p:spPr>
            <a:xfrm>
              <a:off x="5888930" y="2400072"/>
              <a:ext cx="1812530" cy="1800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pPr algn="ctr"/>
              <a:r>
                <a:rPr lang="zh-CN" altLang="en-US" sz="1000" b="1" dirty="0"/>
                <a:t>具体的描述</a:t>
              </a:r>
            </a:p>
          </p:txBody>
        </p:sp>
        <p:sp>
          <p:nvSpPr>
            <p:cNvPr id="85" name="文本框 84">
              <a:extLst>
                <a:ext uri="{FF2B5EF4-FFF2-40B4-BE49-F238E27FC236}">
                  <a16:creationId xmlns:a16="http://schemas.microsoft.com/office/drawing/2014/main" id="{CB10F45C-AE2F-43DA-827D-B893D6119924}"/>
                </a:ext>
              </a:extLst>
            </p:cNvPr>
            <p:cNvSpPr txBox="1"/>
            <p:nvPr/>
          </p:nvSpPr>
          <p:spPr>
            <a:xfrm>
              <a:off x="5888930" y="2620207"/>
              <a:ext cx="1812530" cy="1800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pPr algn="ctr"/>
              <a:r>
                <a:rPr lang="zh-CN" altLang="en-US" sz="1000" b="1" dirty="0"/>
                <a:t>具体的描述</a:t>
              </a:r>
            </a:p>
          </p:txBody>
        </p:sp>
        <p:sp>
          <p:nvSpPr>
            <p:cNvPr id="86" name="文本框 85">
              <a:extLst>
                <a:ext uri="{FF2B5EF4-FFF2-40B4-BE49-F238E27FC236}">
                  <a16:creationId xmlns:a16="http://schemas.microsoft.com/office/drawing/2014/main" id="{103FC3F1-A1FF-4DA9-A321-5E1EBA4816B9}"/>
                </a:ext>
              </a:extLst>
            </p:cNvPr>
            <p:cNvSpPr txBox="1"/>
            <p:nvPr/>
          </p:nvSpPr>
          <p:spPr>
            <a:xfrm>
              <a:off x="5212327" y="2836106"/>
              <a:ext cx="648000" cy="1800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pPr algn="ctr"/>
              <a:r>
                <a:rPr lang="zh-CN" altLang="en-US" sz="1000" b="1" dirty="0"/>
                <a:t>设备编号</a:t>
              </a:r>
            </a:p>
          </p:txBody>
        </p:sp>
        <p:sp>
          <p:nvSpPr>
            <p:cNvPr id="88" name="文本框 87">
              <a:extLst>
                <a:ext uri="{FF2B5EF4-FFF2-40B4-BE49-F238E27FC236}">
                  <a16:creationId xmlns:a16="http://schemas.microsoft.com/office/drawing/2014/main" id="{86B9798F-68F5-4198-BAF2-EECA06C3810D}"/>
                </a:ext>
              </a:extLst>
            </p:cNvPr>
            <p:cNvSpPr txBox="1"/>
            <p:nvPr/>
          </p:nvSpPr>
          <p:spPr>
            <a:xfrm>
              <a:off x="5888930" y="2840341"/>
              <a:ext cx="1812530" cy="1800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pPr algn="ctr"/>
              <a:r>
                <a:rPr lang="zh-CN" altLang="en-US" sz="1000" b="1" dirty="0"/>
                <a:t>具体的描述</a:t>
              </a:r>
            </a:p>
          </p:txBody>
        </p:sp>
        <p:sp>
          <p:nvSpPr>
            <p:cNvPr id="89" name="文本框 88">
              <a:extLst>
                <a:ext uri="{FF2B5EF4-FFF2-40B4-BE49-F238E27FC236}">
                  <a16:creationId xmlns:a16="http://schemas.microsoft.com/office/drawing/2014/main" id="{58F12FF0-9E44-45CC-8DE5-427CB1D27BF3}"/>
                </a:ext>
              </a:extLst>
            </p:cNvPr>
            <p:cNvSpPr txBox="1"/>
            <p:nvPr/>
          </p:nvSpPr>
          <p:spPr>
            <a:xfrm>
              <a:off x="5212327" y="3098573"/>
              <a:ext cx="648000" cy="1800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pPr algn="ctr"/>
              <a:r>
                <a:rPr lang="zh-CN" altLang="en-US" sz="1000" b="1" dirty="0"/>
                <a:t>厂家信息</a:t>
              </a:r>
            </a:p>
          </p:txBody>
        </p:sp>
        <p:sp>
          <p:nvSpPr>
            <p:cNvPr id="91" name="文本框 90">
              <a:extLst>
                <a:ext uri="{FF2B5EF4-FFF2-40B4-BE49-F238E27FC236}">
                  <a16:creationId xmlns:a16="http://schemas.microsoft.com/office/drawing/2014/main" id="{7942D40C-9156-4E1F-8D0B-66CF6C6F9FA6}"/>
                </a:ext>
              </a:extLst>
            </p:cNvPr>
            <p:cNvSpPr txBox="1"/>
            <p:nvPr/>
          </p:nvSpPr>
          <p:spPr>
            <a:xfrm>
              <a:off x="5888930" y="3102808"/>
              <a:ext cx="1812530" cy="1800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pPr algn="ctr"/>
              <a:r>
                <a:rPr lang="zh-CN" altLang="en-US" sz="1000" b="1" dirty="0"/>
                <a:t>具体的描述</a:t>
              </a:r>
            </a:p>
          </p:txBody>
        </p:sp>
        <p:sp>
          <p:nvSpPr>
            <p:cNvPr id="92" name="文本框 91">
              <a:extLst>
                <a:ext uri="{FF2B5EF4-FFF2-40B4-BE49-F238E27FC236}">
                  <a16:creationId xmlns:a16="http://schemas.microsoft.com/office/drawing/2014/main" id="{3B1B8CF3-C1BF-4DA9-96D4-C76B231C0589}"/>
                </a:ext>
              </a:extLst>
            </p:cNvPr>
            <p:cNvSpPr txBox="1"/>
            <p:nvPr/>
          </p:nvSpPr>
          <p:spPr>
            <a:xfrm>
              <a:off x="5212327" y="3318707"/>
              <a:ext cx="648000" cy="1800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pPr algn="ctr"/>
              <a:r>
                <a:rPr lang="zh-CN" altLang="en-US" sz="1000" b="1" dirty="0"/>
                <a:t>有效期</a:t>
              </a:r>
            </a:p>
          </p:txBody>
        </p:sp>
        <p:sp>
          <p:nvSpPr>
            <p:cNvPr id="94" name="文本框 93">
              <a:extLst>
                <a:ext uri="{FF2B5EF4-FFF2-40B4-BE49-F238E27FC236}">
                  <a16:creationId xmlns:a16="http://schemas.microsoft.com/office/drawing/2014/main" id="{91B5FC14-5E78-4161-93F2-9E29B297F08D}"/>
                </a:ext>
              </a:extLst>
            </p:cNvPr>
            <p:cNvSpPr txBox="1"/>
            <p:nvPr/>
          </p:nvSpPr>
          <p:spPr>
            <a:xfrm>
              <a:off x="5888930" y="3322942"/>
              <a:ext cx="1812530" cy="1800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pPr algn="ctr"/>
              <a:r>
                <a:rPr lang="zh-CN" altLang="en-US" sz="1000" b="1" dirty="0"/>
                <a:t>具体的描述</a:t>
              </a:r>
            </a:p>
          </p:txBody>
        </p:sp>
        <p:sp>
          <p:nvSpPr>
            <p:cNvPr id="99" name="文本框 98">
              <a:extLst>
                <a:ext uri="{FF2B5EF4-FFF2-40B4-BE49-F238E27FC236}">
                  <a16:creationId xmlns:a16="http://schemas.microsoft.com/office/drawing/2014/main" id="{AF4AC4BD-0DDD-4F29-B1B1-60DA006CAC74}"/>
                </a:ext>
              </a:extLst>
            </p:cNvPr>
            <p:cNvSpPr txBox="1"/>
            <p:nvPr/>
          </p:nvSpPr>
          <p:spPr>
            <a:xfrm>
              <a:off x="5852865" y="1001987"/>
              <a:ext cx="1857062" cy="1315618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pPr algn="ctr"/>
              <a:endParaRPr lang="en-US" altLang="zh-CN" sz="1000" b="1" dirty="0"/>
            </a:p>
            <a:p>
              <a:pPr algn="ctr"/>
              <a:endParaRPr lang="en-US" altLang="zh-CN" sz="1000" b="1" dirty="0"/>
            </a:p>
            <a:p>
              <a:pPr algn="ctr"/>
              <a:endParaRPr lang="en-US" altLang="zh-CN" sz="1000" b="1" dirty="0"/>
            </a:p>
            <a:p>
              <a:pPr algn="ctr"/>
              <a:endParaRPr lang="en-US" altLang="zh-CN" sz="1000" b="1" dirty="0"/>
            </a:p>
            <a:p>
              <a:pPr algn="ctr"/>
              <a:r>
                <a:rPr lang="zh-CN" altLang="en-US" sz="1000" b="1" dirty="0"/>
                <a:t>设备图片</a:t>
              </a:r>
            </a:p>
          </p:txBody>
        </p:sp>
        <p:sp>
          <p:nvSpPr>
            <p:cNvPr id="100" name="文本框 99">
              <a:extLst>
                <a:ext uri="{FF2B5EF4-FFF2-40B4-BE49-F238E27FC236}">
                  <a16:creationId xmlns:a16="http://schemas.microsoft.com/office/drawing/2014/main" id="{5D48504F-202D-457C-8962-B43951B79028}"/>
                </a:ext>
              </a:extLst>
            </p:cNvPr>
            <p:cNvSpPr txBox="1"/>
            <p:nvPr/>
          </p:nvSpPr>
          <p:spPr>
            <a:xfrm>
              <a:off x="5280063" y="1276237"/>
              <a:ext cx="450937" cy="45966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pPr algn="ctr"/>
              <a:r>
                <a:rPr lang="zh-CN" altLang="en-US" sz="1000" b="1" dirty="0"/>
                <a:t>设备二维码</a:t>
              </a:r>
            </a:p>
          </p:txBody>
        </p:sp>
        <p:sp>
          <p:nvSpPr>
            <p:cNvPr id="101" name="文本框 100">
              <a:extLst>
                <a:ext uri="{FF2B5EF4-FFF2-40B4-BE49-F238E27FC236}">
                  <a16:creationId xmlns:a16="http://schemas.microsoft.com/office/drawing/2014/main" id="{4E45B856-B36A-4D7C-9158-3481CAEE052B}"/>
                </a:ext>
              </a:extLst>
            </p:cNvPr>
            <p:cNvSpPr txBox="1"/>
            <p:nvPr/>
          </p:nvSpPr>
          <p:spPr>
            <a:xfrm>
              <a:off x="5927488" y="5520267"/>
              <a:ext cx="514235" cy="33967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txBody>
            <a:bodyPr wrap="square" lIns="0" tIns="0" rIns="0" bIns="0" rtlCol="0" anchor="ctr" anchorCtr="1">
              <a:noAutofit/>
            </a:bodyPr>
            <a:lstStyle/>
            <a:p>
              <a:pPr algn="ctr"/>
              <a:r>
                <a:rPr lang="zh-CN" altLang="en-US" sz="1000" b="1" dirty="0"/>
                <a:t>返回</a:t>
              </a:r>
            </a:p>
          </p:txBody>
        </p:sp>
        <p:sp>
          <p:nvSpPr>
            <p:cNvPr id="102" name="文本框 101">
              <a:extLst>
                <a:ext uri="{FF2B5EF4-FFF2-40B4-BE49-F238E27FC236}">
                  <a16:creationId xmlns:a16="http://schemas.microsoft.com/office/drawing/2014/main" id="{7AF4FEE5-0FEC-4D2D-B319-3797977FA00B}"/>
                </a:ext>
              </a:extLst>
            </p:cNvPr>
            <p:cNvSpPr txBox="1"/>
            <p:nvPr/>
          </p:nvSpPr>
          <p:spPr>
            <a:xfrm>
              <a:off x="6655671" y="5520267"/>
              <a:ext cx="574861" cy="33967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txBody>
            <a:bodyPr wrap="square" lIns="0" tIns="0" rIns="0" bIns="0" rtlCol="0" anchor="ctr" anchorCtr="1">
              <a:noAutofit/>
            </a:bodyPr>
            <a:lstStyle/>
            <a:p>
              <a:pPr algn="ctr"/>
              <a:r>
                <a:rPr lang="zh-CN" altLang="en-US" sz="1000" b="1" dirty="0"/>
                <a:t>设备维护</a:t>
              </a:r>
            </a:p>
          </p:txBody>
        </p:sp>
        <p:sp>
          <p:nvSpPr>
            <p:cNvPr id="105" name="文本框 104">
              <a:extLst>
                <a:ext uri="{FF2B5EF4-FFF2-40B4-BE49-F238E27FC236}">
                  <a16:creationId xmlns:a16="http://schemas.microsoft.com/office/drawing/2014/main" id="{2C95A6D1-481A-4936-BB6B-E746E1C4EC37}"/>
                </a:ext>
              </a:extLst>
            </p:cNvPr>
            <p:cNvSpPr txBox="1"/>
            <p:nvPr/>
          </p:nvSpPr>
          <p:spPr>
            <a:xfrm>
              <a:off x="5212325" y="3538843"/>
              <a:ext cx="648000" cy="1800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pPr algn="ctr"/>
              <a:r>
                <a:rPr lang="en-US" altLang="zh-CN" sz="1000" b="1" dirty="0"/>
                <a:t>……</a:t>
              </a:r>
              <a:endParaRPr lang="zh-CN" altLang="en-US" sz="1000" b="1" dirty="0"/>
            </a:p>
          </p:txBody>
        </p:sp>
        <p:sp>
          <p:nvSpPr>
            <p:cNvPr id="106" name="文本框 105">
              <a:extLst>
                <a:ext uri="{FF2B5EF4-FFF2-40B4-BE49-F238E27FC236}">
                  <a16:creationId xmlns:a16="http://schemas.microsoft.com/office/drawing/2014/main" id="{3242C835-5F8B-4282-B377-3506F46E9F25}"/>
                </a:ext>
              </a:extLst>
            </p:cNvPr>
            <p:cNvSpPr txBox="1"/>
            <p:nvPr/>
          </p:nvSpPr>
          <p:spPr>
            <a:xfrm>
              <a:off x="5888928" y="3543078"/>
              <a:ext cx="1812530" cy="1800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pPr algn="ctr"/>
              <a:r>
                <a:rPr lang="en-US" altLang="zh-CN" sz="1000" b="1" dirty="0"/>
                <a:t>……</a:t>
              </a:r>
              <a:endParaRPr lang="zh-CN" altLang="en-US" sz="1000" b="1" dirty="0"/>
            </a:p>
          </p:txBody>
        </p:sp>
      </p:grpSp>
      <p:sp>
        <p:nvSpPr>
          <p:cNvPr id="107" name="文本框 106">
            <a:extLst>
              <a:ext uri="{FF2B5EF4-FFF2-40B4-BE49-F238E27FC236}">
                <a16:creationId xmlns:a16="http://schemas.microsoft.com/office/drawing/2014/main" id="{1A98B8BF-A476-49F5-B3A4-9B53EC42A1E0}"/>
              </a:ext>
            </a:extLst>
          </p:cNvPr>
          <p:cNvSpPr txBox="1"/>
          <p:nvPr/>
        </p:nvSpPr>
        <p:spPr>
          <a:xfrm>
            <a:off x="7363212" y="456758"/>
            <a:ext cx="24976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第二步：自动显示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556BA3CA-16D8-4A8B-B765-0A066177AAB0}"/>
              </a:ext>
            </a:extLst>
          </p:cNvPr>
          <p:cNvSpPr txBox="1"/>
          <p:nvPr/>
        </p:nvSpPr>
        <p:spPr>
          <a:xfrm>
            <a:off x="3859893" y="530481"/>
            <a:ext cx="24571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入口</a:t>
            </a:r>
            <a:r>
              <a:rPr lang="en-US" altLang="zh-CN" dirty="0"/>
              <a:t>1</a:t>
            </a:r>
            <a:r>
              <a:rPr lang="zh-CN" altLang="en-US" dirty="0"/>
              <a:t>：浏览设备列表单击查看扫码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5F66C495-DC10-4EDA-9AAB-D52A09689E53}"/>
              </a:ext>
            </a:extLst>
          </p:cNvPr>
          <p:cNvSpPr/>
          <p:nvPr/>
        </p:nvSpPr>
        <p:spPr>
          <a:xfrm rot="16200000">
            <a:off x="4181303" y="595846"/>
            <a:ext cx="1731670" cy="287675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A4CC5707-CE23-4CE3-8A35-052568B5F617}"/>
              </a:ext>
            </a:extLst>
          </p:cNvPr>
          <p:cNvSpPr txBox="1"/>
          <p:nvPr/>
        </p:nvSpPr>
        <p:spPr>
          <a:xfrm>
            <a:off x="3827869" y="1448050"/>
            <a:ext cx="648000" cy="180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zh-CN" altLang="en-US" sz="1000" b="1" dirty="0"/>
              <a:t>设备名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425B71D6-D22B-468D-990E-6E77AF27D3CE}"/>
              </a:ext>
            </a:extLst>
          </p:cNvPr>
          <p:cNvSpPr txBox="1"/>
          <p:nvPr/>
        </p:nvSpPr>
        <p:spPr>
          <a:xfrm>
            <a:off x="4504472" y="1448049"/>
            <a:ext cx="1812530" cy="180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zh-CN" altLang="en-US" sz="1000" b="1" dirty="0"/>
              <a:t>自动提取的重要属性摘录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AC459169-B764-4C03-8D8F-AA2E23C43AA2}"/>
              </a:ext>
            </a:extLst>
          </p:cNvPr>
          <p:cNvSpPr txBox="1"/>
          <p:nvPr/>
        </p:nvSpPr>
        <p:spPr>
          <a:xfrm>
            <a:off x="3827869" y="1729657"/>
            <a:ext cx="648000" cy="180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zh-CN" altLang="en-US" sz="1000" b="1" dirty="0"/>
              <a:t>设备名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BE3F22B8-F07D-4493-8653-5DDEA9C57185}"/>
              </a:ext>
            </a:extLst>
          </p:cNvPr>
          <p:cNvSpPr txBox="1"/>
          <p:nvPr/>
        </p:nvSpPr>
        <p:spPr>
          <a:xfrm>
            <a:off x="4504472" y="1729656"/>
            <a:ext cx="1812530" cy="180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zh-CN" altLang="en-US" sz="1000" b="1" dirty="0"/>
              <a:t>自动提取的重要属性摘录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5343CDFB-CDBE-44BB-9E2E-A58E0D481432}"/>
              </a:ext>
            </a:extLst>
          </p:cNvPr>
          <p:cNvSpPr txBox="1"/>
          <p:nvPr/>
        </p:nvSpPr>
        <p:spPr>
          <a:xfrm>
            <a:off x="3827869" y="2011264"/>
            <a:ext cx="648000" cy="180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zh-CN" altLang="en-US" sz="1000" b="1" dirty="0"/>
              <a:t>设备名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CCCCB96D-1053-48B5-8DF3-E6CAD77620C3}"/>
              </a:ext>
            </a:extLst>
          </p:cNvPr>
          <p:cNvSpPr txBox="1"/>
          <p:nvPr/>
        </p:nvSpPr>
        <p:spPr>
          <a:xfrm>
            <a:off x="4504472" y="2011263"/>
            <a:ext cx="1812530" cy="180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zh-CN" altLang="en-US" sz="1000" b="1" dirty="0"/>
              <a:t>自动提取的重要属性摘录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335FB257-36EC-4CC3-93CB-15A960E07761}"/>
              </a:ext>
            </a:extLst>
          </p:cNvPr>
          <p:cNvSpPr txBox="1"/>
          <p:nvPr/>
        </p:nvSpPr>
        <p:spPr>
          <a:xfrm>
            <a:off x="4753265" y="2484379"/>
            <a:ext cx="514235" cy="3396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 lIns="0" tIns="0" rIns="0" bIns="0" rtlCol="0" anchor="ctr" anchorCtr="1">
            <a:noAutofit/>
          </a:bodyPr>
          <a:lstStyle/>
          <a:p>
            <a:pPr algn="ctr"/>
            <a:r>
              <a:rPr lang="zh-CN" altLang="en-US" sz="1000" b="1" dirty="0"/>
              <a:t>返回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69EEF29A-51FF-4C33-90CB-B91561176058}"/>
              </a:ext>
            </a:extLst>
          </p:cNvPr>
          <p:cNvSpPr txBox="1"/>
          <p:nvPr/>
        </p:nvSpPr>
        <p:spPr>
          <a:xfrm>
            <a:off x="3693428" y="2233276"/>
            <a:ext cx="156632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200" b="1" dirty="0"/>
              <a:t>+</a:t>
            </a:r>
            <a:endParaRPr lang="zh-CN" altLang="en-US" sz="1200" b="1" dirty="0"/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606C635D-9AC8-4B15-9685-830CCB19840E}"/>
              </a:ext>
            </a:extLst>
          </p:cNvPr>
          <p:cNvSpPr txBox="1"/>
          <p:nvPr/>
        </p:nvSpPr>
        <p:spPr>
          <a:xfrm>
            <a:off x="3703261" y="1422114"/>
            <a:ext cx="156632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400" b="1" dirty="0"/>
              <a:t>-</a:t>
            </a:r>
            <a:endParaRPr lang="zh-CN" altLang="en-US" sz="1400" b="1" dirty="0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8D9B514E-DD7E-455A-8E43-EA7F65B54FAE}"/>
              </a:ext>
            </a:extLst>
          </p:cNvPr>
          <p:cNvSpPr txBox="1"/>
          <p:nvPr/>
        </p:nvSpPr>
        <p:spPr>
          <a:xfrm>
            <a:off x="3703261" y="1692502"/>
            <a:ext cx="156632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400" b="1" dirty="0"/>
              <a:t>-</a:t>
            </a:r>
            <a:endParaRPr lang="zh-CN" altLang="en-US" sz="1400" b="1" dirty="0"/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73D6002A-06F7-4B3B-9AF8-25CD01152668}"/>
              </a:ext>
            </a:extLst>
          </p:cNvPr>
          <p:cNvSpPr txBox="1"/>
          <p:nvPr/>
        </p:nvSpPr>
        <p:spPr>
          <a:xfrm>
            <a:off x="3703261" y="1962886"/>
            <a:ext cx="156632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400" b="1" dirty="0"/>
              <a:t>-</a:t>
            </a:r>
            <a:endParaRPr lang="zh-CN" altLang="en-US" sz="1400" b="1" dirty="0"/>
          </a:p>
        </p:txBody>
      </p: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2541053D-F7D4-4D19-AA33-5C654E7167DF}"/>
              </a:ext>
            </a:extLst>
          </p:cNvPr>
          <p:cNvCxnSpPr>
            <a:cxnSpLocks/>
          </p:cNvCxnSpPr>
          <p:nvPr/>
        </p:nvCxnSpPr>
        <p:spPr>
          <a:xfrm>
            <a:off x="6486891" y="2178330"/>
            <a:ext cx="670507" cy="3060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18011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70FDBE-CE4E-4160-BF82-E28DB7B07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质检员</a:t>
            </a:r>
            <a:br>
              <a:rPr lang="en-US" altLang="zh-CN" b="1" dirty="0"/>
            </a:br>
            <a:r>
              <a:rPr lang="en-US" altLang="zh-CN" sz="2400" b="1" dirty="0"/>
              <a:t>——</a:t>
            </a:r>
            <a:r>
              <a:rPr lang="zh-CN" altLang="en-US" sz="2400" b="1" dirty="0"/>
              <a:t>设备登记</a:t>
            </a:r>
            <a:br>
              <a:rPr lang="en-US" altLang="zh-CN" sz="2400" b="1" dirty="0"/>
            </a:br>
            <a:r>
              <a:rPr lang="en-US" altLang="zh-CN" sz="2400" b="1" dirty="0"/>
              <a:t>——</a:t>
            </a:r>
            <a:r>
              <a:rPr lang="zh-CN" altLang="en-US" sz="2400" b="1" dirty="0"/>
              <a:t>信息维护</a:t>
            </a:r>
            <a:br>
              <a:rPr lang="en-US" altLang="zh-CN" sz="2400" b="1" dirty="0"/>
            </a:br>
            <a:r>
              <a:rPr lang="en-US" altLang="zh-CN" sz="2400" b="1" dirty="0"/>
              <a:t>——</a:t>
            </a:r>
            <a:r>
              <a:rPr lang="zh-CN" altLang="en-US" sz="2400" b="1" dirty="0"/>
              <a:t>更新信息</a:t>
            </a:r>
            <a:endParaRPr lang="zh-CN" altLang="en-US" dirty="0"/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52D21047-E527-416A-8A00-D919E17D734B}"/>
              </a:ext>
            </a:extLst>
          </p:cNvPr>
          <p:cNvSpPr/>
          <p:nvPr/>
        </p:nvSpPr>
        <p:spPr>
          <a:xfrm rot="16200000">
            <a:off x="3881293" y="2021514"/>
            <a:ext cx="5116888" cy="287675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86C07EA7-978A-441D-9C80-C46A67A8A7EE}"/>
              </a:ext>
            </a:extLst>
          </p:cNvPr>
          <p:cNvSpPr txBox="1"/>
          <p:nvPr/>
        </p:nvSpPr>
        <p:spPr>
          <a:xfrm>
            <a:off x="5199462" y="2565291"/>
            <a:ext cx="648000" cy="180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zh-CN" altLang="en-US" sz="1000" b="1" dirty="0"/>
              <a:t>设备名</a:t>
            </a: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96244097-B571-44AA-A688-AC04DCB781A3}"/>
              </a:ext>
            </a:extLst>
          </p:cNvPr>
          <p:cNvSpPr txBox="1"/>
          <p:nvPr/>
        </p:nvSpPr>
        <p:spPr>
          <a:xfrm>
            <a:off x="5199462" y="2781190"/>
            <a:ext cx="648000" cy="180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zh-CN" altLang="en-US" sz="1000" b="1" dirty="0"/>
              <a:t>设备型号</a:t>
            </a: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E2434E8D-EAD3-4EE9-B775-B1A718892F17}"/>
              </a:ext>
            </a:extLst>
          </p:cNvPr>
          <p:cNvSpPr txBox="1"/>
          <p:nvPr/>
        </p:nvSpPr>
        <p:spPr>
          <a:xfrm>
            <a:off x="5199462" y="3001324"/>
            <a:ext cx="648000" cy="180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zh-CN" altLang="en-US" sz="1000" b="1" dirty="0"/>
              <a:t>设备编号</a:t>
            </a:r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7B5B73A7-A68D-4E72-853B-A25618DD1AC7}"/>
              </a:ext>
            </a:extLst>
          </p:cNvPr>
          <p:cNvSpPr txBox="1"/>
          <p:nvPr/>
        </p:nvSpPr>
        <p:spPr>
          <a:xfrm>
            <a:off x="5063932" y="2983192"/>
            <a:ext cx="156632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400" b="1" dirty="0"/>
              <a:t>-</a:t>
            </a:r>
            <a:endParaRPr lang="zh-CN" altLang="en-US" sz="1400" b="1" dirty="0"/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0322C15A-3548-48CD-AD7A-BB4442B27067}"/>
              </a:ext>
            </a:extLst>
          </p:cNvPr>
          <p:cNvSpPr txBox="1"/>
          <p:nvPr/>
        </p:nvSpPr>
        <p:spPr>
          <a:xfrm>
            <a:off x="5199462" y="3263791"/>
            <a:ext cx="648000" cy="180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zh-CN" altLang="en-US" sz="1000" b="1" dirty="0"/>
              <a:t>厂家信息</a:t>
            </a:r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1A5F223C-8EA0-4CB8-AD4D-609EB6F11360}"/>
              </a:ext>
            </a:extLst>
          </p:cNvPr>
          <p:cNvSpPr txBox="1"/>
          <p:nvPr/>
        </p:nvSpPr>
        <p:spPr>
          <a:xfrm>
            <a:off x="5199462" y="3483925"/>
            <a:ext cx="648000" cy="180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zh-CN" altLang="en-US" sz="1000" b="1" dirty="0"/>
              <a:t>有效期</a:t>
            </a:r>
          </a:p>
        </p:txBody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B83067F0-E759-42F3-A82C-8FED6DB3184D}"/>
              </a:ext>
            </a:extLst>
          </p:cNvPr>
          <p:cNvSpPr txBox="1"/>
          <p:nvPr/>
        </p:nvSpPr>
        <p:spPr>
          <a:xfrm>
            <a:off x="5195196" y="1534531"/>
            <a:ext cx="648001" cy="40264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zh-CN" altLang="en-US" sz="1000" b="1" dirty="0"/>
              <a:t>设备二维码</a:t>
            </a:r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2A588C42-C789-4237-A6AB-00C1A5D93A83}"/>
              </a:ext>
            </a:extLst>
          </p:cNvPr>
          <p:cNvSpPr txBox="1"/>
          <p:nvPr/>
        </p:nvSpPr>
        <p:spPr>
          <a:xfrm>
            <a:off x="5063932" y="3685927"/>
            <a:ext cx="156632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400" b="1" dirty="0"/>
              <a:t>+</a:t>
            </a:r>
            <a:endParaRPr lang="zh-CN" altLang="en-US" sz="1400" b="1" dirty="0"/>
          </a:p>
        </p:txBody>
      </p:sp>
      <p:sp>
        <p:nvSpPr>
          <p:cNvPr id="75" name="文本框 74">
            <a:extLst>
              <a:ext uri="{FF2B5EF4-FFF2-40B4-BE49-F238E27FC236}">
                <a16:creationId xmlns:a16="http://schemas.microsoft.com/office/drawing/2014/main" id="{FA0A0308-64A1-4B47-A29C-D5EC58A4403F}"/>
              </a:ext>
            </a:extLst>
          </p:cNvPr>
          <p:cNvSpPr txBox="1"/>
          <p:nvPr/>
        </p:nvSpPr>
        <p:spPr>
          <a:xfrm>
            <a:off x="6417405" y="5626108"/>
            <a:ext cx="396000" cy="19943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zh-CN" altLang="en-US" sz="1000" b="1" dirty="0"/>
              <a:t>取消</a:t>
            </a:r>
          </a:p>
        </p:txBody>
      </p:sp>
      <p:sp>
        <p:nvSpPr>
          <p:cNvPr id="76" name="文本框 75">
            <a:extLst>
              <a:ext uri="{FF2B5EF4-FFF2-40B4-BE49-F238E27FC236}">
                <a16:creationId xmlns:a16="http://schemas.microsoft.com/office/drawing/2014/main" id="{2B1E685B-90FE-4F51-AB5E-D37055F58E77}"/>
              </a:ext>
            </a:extLst>
          </p:cNvPr>
          <p:cNvSpPr txBox="1"/>
          <p:nvPr/>
        </p:nvSpPr>
        <p:spPr>
          <a:xfrm>
            <a:off x="7027354" y="5626108"/>
            <a:ext cx="396000" cy="19943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zh-CN" altLang="en-US" sz="1000" b="1" dirty="0"/>
              <a:t>申请维护</a:t>
            </a:r>
          </a:p>
        </p:txBody>
      </p:sp>
      <p:sp>
        <p:nvSpPr>
          <p:cNvPr id="78" name="文本框 77">
            <a:extLst>
              <a:ext uri="{FF2B5EF4-FFF2-40B4-BE49-F238E27FC236}">
                <a16:creationId xmlns:a16="http://schemas.microsoft.com/office/drawing/2014/main" id="{66919D2F-37E2-4D4F-83FA-B717E35A9DF4}"/>
              </a:ext>
            </a:extLst>
          </p:cNvPr>
          <p:cNvSpPr txBox="1"/>
          <p:nvPr/>
        </p:nvSpPr>
        <p:spPr>
          <a:xfrm>
            <a:off x="5947479" y="959121"/>
            <a:ext cx="1857062" cy="131561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ctr"/>
            <a:endParaRPr lang="en-US" altLang="zh-CN" sz="1000" b="1" dirty="0"/>
          </a:p>
          <a:p>
            <a:pPr algn="ctr"/>
            <a:endParaRPr lang="en-US" altLang="zh-CN" sz="1000" b="1" dirty="0"/>
          </a:p>
          <a:p>
            <a:pPr algn="ctr"/>
            <a:endParaRPr lang="en-US" altLang="zh-CN" sz="1000" b="1" dirty="0"/>
          </a:p>
          <a:p>
            <a:pPr algn="ctr"/>
            <a:r>
              <a:rPr lang="zh-CN" altLang="en-US" sz="1000" b="1" dirty="0"/>
              <a:t>设备图片</a:t>
            </a:r>
            <a:endParaRPr lang="en-US" altLang="zh-CN" sz="1000" b="1" dirty="0"/>
          </a:p>
          <a:p>
            <a:pPr algn="ctr"/>
            <a:r>
              <a:rPr lang="zh-CN" altLang="en-US" sz="1000" b="1" dirty="0"/>
              <a:t>（</a:t>
            </a:r>
            <a:r>
              <a:rPr lang="zh-CN" altLang="en-US" sz="1100" b="1" dirty="0">
                <a:solidFill>
                  <a:srgbClr val="C00000"/>
                </a:solidFill>
              </a:rPr>
              <a:t>可点击设备图片更新。</a:t>
            </a:r>
            <a:endParaRPr lang="en-US" altLang="zh-CN" sz="1100" b="1" dirty="0">
              <a:solidFill>
                <a:srgbClr val="C00000"/>
              </a:solidFill>
            </a:endParaRPr>
          </a:p>
          <a:p>
            <a:pPr algn="ctr"/>
            <a:r>
              <a:rPr lang="zh-CN" altLang="en-US" sz="1100" b="1" dirty="0">
                <a:solidFill>
                  <a:srgbClr val="C00000"/>
                </a:solidFill>
              </a:rPr>
              <a:t>更新前后的图片均在此显示，但在点击确定按钮前不会上传</a:t>
            </a:r>
            <a:r>
              <a:rPr lang="zh-CN" altLang="en-US" sz="1000" b="1" dirty="0"/>
              <a:t>）</a:t>
            </a:r>
          </a:p>
        </p:txBody>
      </p:sp>
      <p:sp>
        <p:nvSpPr>
          <p:cNvPr id="79" name="文本框 78">
            <a:extLst>
              <a:ext uri="{FF2B5EF4-FFF2-40B4-BE49-F238E27FC236}">
                <a16:creationId xmlns:a16="http://schemas.microsoft.com/office/drawing/2014/main" id="{FDEF2422-A23E-4518-91E0-FCDB595AFE74}"/>
              </a:ext>
            </a:extLst>
          </p:cNvPr>
          <p:cNvSpPr txBox="1"/>
          <p:nvPr/>
        </p:nvSpPr>
        <p:spPr>
          <a:xfrm>
            <a:off x="5195125" y="3717330"/>
            <a:ext cx="648000" cy="180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US" altLang="zh-CN" sz="1000" b="1" dirty="0"/>
              <a:t>……</a:t>
            </a:r>
            <a:endParaRPr lang="zh-CN" altLang="en-US" sz="1000" b="1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579965C-7B4B-4CF4-9D98-1C23BD25EBB2}"/>
              </a:ext>
            </a:extLst>
          </p:cNvPr>
          <p:cNvSpPr txBox="1"/>
          <p:nvPr/>
        </p:nvSpPr>
        <p:spPr>
          <a:xfrm>
            <a:off x="8289337" y="818868"/>
            <a:ext cx="24731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/>
              <a:t>维护内容</a:t>
            </a:r>
            <a:r>
              <a:rPr lang="en-US" altLang="zh-CN" sz="1600" b="1" dirty="0"/>
              <a:t>1</a:t>
            </a:r>
            <a:r>
              <a:rPr lang="zh-CN" altLang="en-US" sz="1600" b="1" dirty="0"/>
              <a:t>：</a:t>
            </a:r>
            <a:endParaRPr lang="en-US" altLang="zh-CN" sz="1600" b="1" dirty="0"/>
          </a:p>
          <a:p>
            <a:r>
              <a:rPr lang="zh-CN" altLang="en-US" sz="1600" b="1" dirty="0"/>
              <a:t>更新设备图片</a:t>
            </a:r>
            <a:endParaRPr lang="en-US" altLang="zh-CN" sz="1600" b="1" dirty="0"/>
          </a:p>
          <a:p>
            <a:r>
              <a:rPr lang="zh-CN" altLang="en-US" sz="1600" b="1" dirty="0">
                <a:solidFill>
                  <a:srgbClr val="0000CC"/>
                </a:solidFill>
              </a:rPr>
              <a:t>注意：二维码不允许更新</a:t>
            </a:r>
          </a:p>
        </p:txBody>
      </p:sp>
      <p:sp>
        <p:nvSpPr>
          <p:cNvPr id="93" name="文本框 92">
            <a:extLst>
              <a:ext uri="{FF2B5EF4-FFF2-40B4-BE49-F238E27FC236}">
                <a16:creationId xmlns:a16="http://schemas.microsoft.com/office/drawing/2014/main" id="{53CD71E3-99E1-4F8A-AEB3-FF1160B63DB3}"/>
              </a:ext>
            </a:extLst>
          </p:cNvPr>
          <p:cNvSpPr txBox="1"/>
          <p:nvPr/>
        </p:nvSpPr>
        <p:spPr>
          <a:xfrm>
            <a:off x="8289335" y="2162664"/>
            <a:ext cx="24731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/>
              <a:t>维护内容</a:t>
            </a:r>
            <a:r>
              <a:rPr lang="en-US" altLang="zh-CN" sz="1600" b="1" dirty="0"/>
              <a:t>2</a:t>
            </a:r>
            <a:r>
              <a:rPr lang="zh-CN" altLang="en-US" sz="1600" b="1" dirty="0"/>
              <a:t>：删除、或增加某些属性</a:t>
            </a:r>
          </a:p>
        </p:txBody>
      </p:sp>
      <p:sp>
        <p:nvSpPr>
          <p:cNvPr id="99" name="文本框 98">
            <a:extLst>
              <a:ext uri="{FF2B5EF4-FFF2-40B4-BE49-F238E27FC236}">
                <a16:creationId xmlns:a16="http://schemas.microsoft.com/office/drawing/2014/main" id="{2BA55803-7CEF-4AA6-BABB-A2BCAC7AB587}"/>
              </a:ext>
            </a:extLst>
          </p:cNvPr>
          <p:cNvSpPr txBox="1"/>
          <p:nvPr/>
        </p:nvSpPr>
        <p:spPr>
          <a:xfrm>
            <a:off x="8285392" y="3149303"/>
            <a:ext cx="24731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/>
              <a:t>维护内容</a:t>
            </a:r>
            <a:r>
              <a:rPr lang="en-US" altLang="zh-CN" sz="1600" b="1" dirty="0"/>
              <a:t>3</a:t>
            </a:r>
            <a:r>
              <a:rPr lang="zh-CN" altLang="en-US" sz="1600" b="1" dirty="0"/>
              <a:t>：更新属性描述</a:t>
            </a:r>
            <a:r>
              <a:rPr lang="en-US" altLang="zh-CN" sz="1600" b="1" dirty="0">
                <a:solidFill>
                  <a:srgbClr val="0000CC"/>
                </a:solidFill>
              </a:rPr>
              <a:t>(</a:t>
            </a:r>
            <a:r>
              <a:rPr lang="zh-CN" altLang="en-US" sz="1600" b="1" dirty="0">
                <a:solidFill>
                  <a:srgbClr val="0000CC"/>
                </a:solidFill>
              </a:rPr>
              <a:t>考虑实现成本，暂不允许更改属性名</a:t>
            </a:r>
            <a:r>
              <a:rPr lang="en-US" altLang="zh-CN" sz="1600" b="1" dirty="0">
                <a:solidFill>
                  <a:srgbClr val="0000CC"/>
                </a:solidFill>
              </a:rPr>
              <a:t>)</a:t>
            </a:r>
            <a:endParaRPr lang="zh-CN" altLang="en-US" sz="1600" b="1" dirty="0">
              <a:solidFill>
                <a:srgbClr val="0000CC"/>
              </a:solidFill>
            </a:endParaRPr>
          </a:p>
        </p:txBody>
      </p:sp>
      <p:cxnSp>
        <p:nvCxnSpPr>
          <p:cNvPr id="84" name="直接箭头连接符 83">
            <a:extLst>
              <a:ext uri="{FF2B5EF4-FFF2-40B4-BE49-F238E27FC236}">
                <a16:creationId xmlns:a16="http://schemas.microsoft.com/office/drawing/2014/main" id="{6C742D98-E139-4D5A-9EA2-A46B2DEAB3A0}"/>
              </a:ext>
            </a:extLst>
          </p:cNvPr>
          <p:cNvCxnSpPr>
            <a:cxnSpLocks/>
            <a:stCxn id="6" idx="1"/>
            <a:endCxn id="69" idx="3"/>
          </p:cNvCxnSpPr>
          <p:nvPr/>
        </p:nvCxnSpPr>
        <p:spPr>
          <a:xfrm flipH="1">
            <a:off x="5843197" y="1234367"/>
            <a:ext cx="2446140" cy="5014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1B521831-3A3B-4BB9-ACBB-E0484E12E45D}"/>
              </a:ext>
            </a:extLst>
          </p:cNvPr>
          <p:cNvCxnSpPr>
            <a:cxnSpLocks/>
            <a:endCxn id="76" idx="3"/>
          </p:cNvCxnSpPr>
          <p:nvPr/>
        </p:nvCxnSpPr>
        <p:spPr>
          <a:xfrm flipH="1">
            <a:off x="7423354" y="5017857"/>
            <a:ext cx="920742" cy="7079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>
            <a:extLst>
              <a:ext uri="{FF2B5EF4-FFF2-40B4-BE49-F238E27FC236}">
                <a16:creationId xmlns:a16="http://schemas.microsoft.com/office/drawing/2014/main" id="{89060C18-58A5-42FF-B5CE-EA77E81BF666}"/>
              </a:ext>
            </a:extLst>
          </p:cNvPr>
          <p:cNvSpPr txBox="1"/>
          <p:nvPr/>
        </p:nvSpPr>
        <p:spPr>
          <a:xfrm>
            <a:off x="8238037" y="4854864"/>
            <a:ext cx="247310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solidFill>
                  <a:srgbClr val="0000CC"/>
                </a:solidFill>
              </a:rPr>
              <a:t>1</a:t>
            </a:r>
            <a:r>
              <a:rPr lang="zh-CN" altLang="en-US" sz="1600" b="1" dirty="0">
                <a:solidFill>
                  <a:srgbClr val="0000CC"/>
                </a:solidFill>
              </a:rPr>
              <a:t>、原型阶段，点击即完成流程</a:t>
            </a:r>
            <a:endParaRPr lang="en-US" altLang="zh-CN" sz="1600" b="1" dirty="0">
              <a:solidFill>
                <a:srgbClr val="0000CC"/>
              </a:solidFill>
            </a:endParaRPr>
          </a:p>
          <a:p>
            <a:r>
              <a:rPr lang="en-US" altLang="zh-CN" sz="1600" b="1" dirty="0">
                <a:solidFill>
                  <a:srgbClr val="0000CC"/>
                </a:solidFill>
              </a:rPr>
              <a:t>2</a:t>
            </a:r>
            <a:r>
              <a:rPr lang="zh-CN" altLang="en-US" sz="1600" b="1" dirty="0">
                <a:solidFill>
                  <a:srgbClr val="0000CC"/>
                </a:solidFill>
              </a:rPr>
              <a:t>、商用阶段，点击后，进入审批环节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94F6D7DE-E5D2-4005-8DD2-60C71786085B}"/>
              </a:ext>
            </a:extLst>
          </p:cNvPr>
          <p:cNvSpPr txBox="1"/>
          <p:nvPr/>
        </p:nvSpPr>
        <p:spPr>
          <a:xfrm>
            <a:off x="5880667" y="5626108"/>
            <a:ext cx="396000" cy="19943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zh-CN" altLang="en-US" sz="1000" b="1" dirty="0"/>
              <a:t>保存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B17FE0B3-0334-4B02-B3AB-31C1E416A75A}"/>
              </a:ext>
            </a:extLst>
          </p:cNvPr>
          <p:cNvSpPr txBox="1"/>
          <p:nvPr/>
        </p:nvSpPr>
        <p:spPr>
          <a:xfrm>
            <a:off x="5952128" y="2573051"/>
            <a:ext cx="827957" cy="18423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zh-CN" altLang="en-US" sz="1000" b="1" dirty="0"/>
              <a:t>具体的描述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FF6CCC60-45DB-4EE5-BB74-C9A316AEC2F1}"/>
              </a:ext>
            </a:extLst>
          </p:cNvPr>
          <p:cNvSpPr txBox="1"/>
          <p:nvPr/>
        </p:nvSpPr>
        <p:spPr>
          <a:xfrm>
            <a:off x="5952128" y="2793186"/>
            <a:ext cx="827957" cy="18423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zh-CN" altLang="en-US" sz="1000" b="1" dirty="0"/>
              <a:t>具体的描述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73A4ACCC-FD67-4D6E-A659-5E5E087B63E7}"/>
              </a:ext>
            </a:extLst>
          </p:cNvPr>
          <p:cNvSpPr txBox="1"/>
          <p:nvPr/>
        </p:nvSpPr>
        <p:spPr>
          <a:xfrm>
            <a:off x="5952128" y="3013320"/>
            <a:ext cx="827957" cy="18423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zh-CN" altLang="en-US" sz="1000" b="1" dirty="0"/>
              <a:t>具体的描述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29A4C26C-D550-4C08-911D-C045AC396314}"/>
              </a:ext>
            </a:extLst>
          </p:cNvPr>
          <p:cNvSpPr txBox="1"/>
          <p:nvPr/>
        </p:nvSpPr>
        <p:spPr>
          <a:xfrm>
            <a:off x="5952128" y="3275787"/>
            <a:ext cx="827957" cy="18423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zh-CN" altLang="en-US" sz="1000" b="1" dirty="0"/>
              <a:t>具体的描述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023B6CCC-7748-4D1C-A4EA-9457C99F2078}"/>
              </a:ext>
            </a:extLst>
          </p:cNvPr>
          <p:cNvSpPr txBox="1"/>
          <p:nvPr/>
        </p:nvSpPr>
        <p:spPr>
          <a:xfrm>
            <a:off x="5952128" y="3495921"/>
            <a:ext cx="827957" cy="18423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zh-CN" altLang="en-US" sz="1000" b="1" dirty="0"/>
              <a:t>具体的描述</a:t>
            </a: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57A73FC1-6829-434E-8C09-B9CB2044015E}"/>
              </a:ext>
            </a:extLst>
          </p:cNvPr>
          <p:cNvSpPr txBox="1"/>
          <p:nvPr/>
        </p:nvSpPr>
        <p:spPr>
          <a:xfrm>
            <a:off x="5947791" y="3729326"/>
            <a:ext cx="827957" cy="18423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US" altLang="zh-CN" sz="1000" b="1" dirty="0"/>
              <a:t>……</a:t>
            </a:r>
            <a:endParaRPr lang="zh-CN" altLang="en-US" sz="1000" b="1" dirty="0"/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394B9A8B-5192-49E9-8A2A-273C8CEA202A}"/>
              </a:ext>
            </a:extLst>
          </p:cNvPr>
          <p:cNvSpPr txBox="1"/>
          <p:nvPr/>
        </p:nvSpPr>
        <p:spPr>
          <a:xfrm>
            <a:off x="7003138" y="2578913"/>
            <a:ext cx="827957" cy="18423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ctr"/>
            <a:endParaRPr lang="zh-CN" altLang="en-US" sz="1000" b="1" dirty="0"/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B3F7C6CE-9B5C-4F16-B2AA-EB83587EB6E3}"/>
              </a:ext>
            </a:extLst>
          </p:cNvPr>
          <p:cNvSpPr txBox="1"/>
          <p:nvPr/>
        </p:nvSpPr>
        <p:spPr>
          <a:xfrm>
            <a:off x="7003138" y="2799048"/>
            <a:ext cx="827957" cy="18423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ctr"/>
            <a:endParaRPr lang="zh-CN" altLang="en-US" sz="1000" b="1" dirty="0"/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9B6F215A-534F-4499-88CB-1127F3599D8D}"/>
              </a:ext>
            </a:extLst>
          </p:cNvPr>
          <p:cNvSpPr txBox="1"/>
          <p:nvPr/>
        </p:nvSpPr>
        <p:spPr>
          <a:xfrm>
            <a:off x="7003138" y="3019182"/>
            <a:ext cx="827957" cy="18423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zh-CN" altLang="en-US" sz="1000" b="1" dirty="0"/>
              <a:t>具体的描述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1770DA78-30A0-4103-B7F3-50DEC430D243}"/>
              </a:ext>
            </a:extLst>
          </p:cNvPr>
          <p:cNvSpPr txBox="1"/>
          <p:nvPr/>
        </p:nvSpPr>
        <p:spPr>
          <a:xfrm>
            <a:off x="7003138" y="3281649"/>
            <a:ext cx="827957" cy="18423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zh-CN" altLang="en-US" sz="1000" b="1" dirty="0"/>
              <a:t>具体的描述</a:t>
            </a: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0313ABF2-8934-461D-BBA6-57179D170143}"/>
              </a:ext>
            </a:extLst>
          </p:cNvPr>
          <p:cNvSpPr txBox="1"/>
          <p:nvPr/>
        </p:nvSpPr>
        <p:spPr>
          <a:xfrm>
            <a:off x="7003138" y="3501783"/>
            <a:ext cx="827957" cy="18423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zh-CN" altLang="en-US" sz="1000" b="1" dirty="0"/>
              <a:t>具体的描述</a:t>
            </a: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0E49ABBF-560F-43D3-BF3F-97C797FF3953}"/>
              </a:ext>
            </a:extLst>
          </p:cNvPr>
          <p:cNvSpPr txBox="1"/>
          <p:nvPr/>
        </p:nvSpPr>
        <p:spPr>
          <a:xfrm>
            <a:off x="6998801" y="3735188"/>
            <a:ext cx="827957" cy="18423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US" altLang="zh-CN" sz="1000" b="1" dirty="0"/>
              <a:t>……</a:t>
            </a:r>
            <a:endParaRPr lang="zh-CN" altLang="en-US" sz="1000" b="1" dirty="0"/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5A3E501B-9D2C-4E13-8437-E43D9F8A6970}"/>
              </a:ext>
            </a:extLst>
          </p:cNvPr>
          <p:cNvSpPr txBox="1"/>
          <p:nvPr/>
        </p:nvSpPr>
        <p:spPr>
          <a:xfrm>
            <a:off x="6028093" y="2269323"/>
            <a:ext cx="10985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solidFill>
                  <a:srgbClr val="0000CC"/>
                </a:solidFill>
              </a:rPr>
              <a:t>当前</a:t>
            </a: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A8F167BC-1944-46A9-9158-CB142361BCAF}"/>
              </a:ext>
            </a:extLst>
          </p:cNvPr>
          <p:cNvSpPr txBox="1"/>
          <p:nvPr/>
        </p:nvSpPr>
        <p:spPr>
          <a:xfrm>
            <a:off x="6961756" y="2260943"/>
            <a:ext cx="10985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solidFill>
                  <a:srgbClr val="0000CC"/>
                </a:solidFill>
              </a:rPr>
              <a:t>拟变更</a:t>
            </a:r>
          </a:p>
        </p:txBody>
      </p:sp>
      <p:cxnSp>
        <p:nvCxnSpPr>
          <p:cNvPr id="88" name="直接箭头连接符 87">
            <a:extLst>
              <a:ext uri="{FF2B5EF4-FFF2-40B4-BE49-F238E27FC236}">
                <a16:creationId xmlns:a16="http://schemas.microsoft.com/office/drawing/2014/main" id="{DBF745DA-0599-4CBE-BB6E-500B7141446B}"/>
              </a:ext>
            </a:extLst>
          </p:cNvPr>
          <p:cNvCxnSpPr>
            <a:cxnSpLocks/>
            <a:endCxn id="61" idx="3"/>
          </p:cNvCxnSpPr>
          <p:nvPr/>
        </p:nvCxnSpPr>
        <p:spPr>
          <a:xfrm flipH="1">
            <a:off x="5220564" y="2565290"/>
            <a:ext cx="3213696" cy="525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接箭头连接符 102">
            <a:extLst>
              <a:ext uri="{FF2B5EF4-FFF2-40B4-BE49-F238E27FC236}">
                <a16:creationId xmlns:a16="http://schemas.microsoft.com/office/drawing/2014/main" id="{C398454E-8DB6-49E6-ABD4-1F30574B191F}"/>
              </a:ext>
            </a:extLst>
          </p:cNvPr>
          <p:cNvCxnSpPr>
            <a:cxnSpLocks/>
          </p:cNvCxnSpPr>
          <p:nvPr/>
        </p:nvCxnSpPr>
        <p:spPr>
          <a:xfrm flipH="1" flipV="1">
            <a:off x="7325138" y="3654584"/>
            <a:ext cx="964200" cy="2469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6E377B22-4B30-4A32-BBE2-4C991BAF33AE}"/>
              </a:ext>
            </a:extLst>
          </p:cNvPr>
          <p:cNvCxnSpPr>
            <a:cxnSpLocks/>
            <a:endCxn id="71" idx="3"/>
          </p:cNvCxnSpPr>
          <p:nvPr/>
        </p:nvCxnSpPr>
        <p:spPr>
          <a:xfrm flipH="1">
            <a:off x="5220564" y="2565290"/>
            <a:ext cx="3213696" cy="12283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09510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F9292A1E-9C3C-4C8C-BD85-70B3DF4E6992}"/>
              </a:ext>
            </a:extLst>
          </p:cNvPr>
          <p:cNvSpPr/>
          <p:nvPr/>
        </p:nvSpPr>
        <p:spPr>
          <a:xfrm rot="16200000">
            <a:off x="4053472" y="4065249"/>
            <a:ext cx="2130632" cy="287675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0A70FDBE-CE4E-4160-BF82-E28DB7B07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质检员</a:t>
            </a:r>
            <a:br>
              <a:rPr lang="en-US" altLang="zh-CN" b="1" dirty="0"/>
            </a:br>
            <a:r>
              <a:rPr lang="en-US" altLang="zh-CN" sz="2400" b="1" dirty="0"/>
              <a:t>——</a:t>
            </a:r>
            <a:r>
              <a:rPr lang="zh-CN" altLang="en-US" sz="2400" b="1" dirty="0"/>
              <a:t>设备登记</a:t>
            </a:r>
            <a:br>
              <a:rPr lang="en-US" altLang="zh-CN" sz="2400" b="1" dirty="0"/>
            </a:br>
            <a:r>
              <a:rPr lang="en-US" altLang="zh-CN" sz="2400" b="1" dirty="0"/>
              <a:t>——</a:t>
            </a:r>
            <a:r>
              <a:rPr lang="zh-CN" altLang="en-US" sz="2400" b="1" dirty="0"/>
              <a:t>信息维护</a:t>
            </a:r>
            <a:br>
              <a:rPr lang="en-US" altLang="zh-CN" sz="2400" b="1" dirty="0"/>
            </a:br>
            <a:r>
              <a:rPr lang="en-US" altLang="zh-CN" sz="2400" b="1" dirty="0"/>
              <a:t>——</a:t>
            </a:r>
            <a:r>
              <a:rPr lang="zh-CN" altLang="en-US" sz="2400" b="1" dirty="0"/>
              <a:t>维护信息审批</a:t>
            </a:r>
            <a:endParaRPr lang="zh-CN" altLang="en-US" dirty="0"/>
          </a:p>
        </p:txBody>
      </p:sp>
      <p:sp>
        <p:nvSpPr>
          <p:cNvPr id="125" name="文本框 124">
            <a:extLst>
              <a:ext uri="{FF2B5EF4-FFF2-40B4-BE49-F238E27FC236}">
                <a16:creationId xmlns:a16="http://schemas.microsoft.com/office/drawing/2014/main" id="{75C7C591-EE3D-4F3A-B8AE-1126E2828630}"/>
              </a:ext>
            </a:extLst>
          </p:cNvPr>
          <p:cNvSpPr txBox="1"/>
          <p:nvPr/>
        </p:nvSpPr>
        <p:spPr>
          <a:xfrm>
            <a:off x="5526569" y="523209"/>
            <a:ext cx="35772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0000CC"/>
                </a:solidFill>
              </a:rPr>
              <a:t>分现场审批 和 集中审批</a:t>
            </a:r>
            <a:r>
              <a:rPr lang="en-US" altLang="zh-CN" b="1" dirty="0">
                <a:solidFill>
                  <a:srgbClr val="0000CC"/>
                </a:solidFill>
              </a:rPr>
              <a:t>2</a:t>
            </a:r>
            <a:r>
              <a:rPr lang="zh-CN" altLang="en-US" b="1" dirty="0">
                <a:solidFill>
                  <a:srgbClr val="0000CC"/>
                </a:solidFill>
              </a:rPr>
              <a:t>种场景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E6855823-D9E1-4966-9479-0E793F9FF808}"/>
              </a:ext>
            </a:extLst>
          </p:cNvPr>
          <p:cNvSpPr txBox="1"/>
          <p:nvPr/>
        </p:nvSpPr>
        <p:spPr>
          <a:xfrm>
            <a:off x="3712257" y="5091217"/>
            <a:ext cx="2813060" cy="10679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zh-CN" altLang="en-US" sz="1000" b="1" dirty="0"/>
              <a:t>审批结果显示区域</a:t>
            </a:r>
            <a:endParaRPr lang="en-US" altLang="zh-CN" sz="1000" b="1" dirty="0"/>
          </a:p>
          <a:p>
            <a:pPr algn="ctr"/>
            <a:endParaRPr lang="en-US" altLang="zh-CN" sz="1000" b="1" dirty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r>
              <a:rPr lang="zh-CN" altLang="en-US" sz="1000" b="1" dirty="0">
                <a:solidFill>
                  <a:srgbClr val="0000CC"/>
                </a:solidFill>
              </a:rPr>
              <a:t>通过指纹确认（</a:t>
            </a:r>
            <a:endParaRPr lang="en-US" altLang="zh-CN" sz="1000" b="1" dirty="0">
              <a:solidFill>
                <a:srgbClr val="0000CC"/>
              </a:solidFill>
            </a:endParaRPr>
          </a:p>
          <a:p>
            <a:pPr algn="ctr"/>
            <a:r>
              <a:rPr lang="en-US" altLang="zh-CN" sz="1000" b="1" dirty="0">
                <a:solidFill>
                  <a:srgbClr val="0000CC"/>
                </a:solidFill>
              </a:rPr>
              <a:t>1</a:t>
            </a:r>
            <a:r>
              <a:rPr lang="zh-CN" altLang="en-US" sz="1000" b="1" dirty="0">
                <a:solidFill>
                  <a:srgbClr val="0000CC"/>
                </a:solidFill>
              </a:rPr>
              <a:t>、有审批权限的人，触摸指纹即可完成审批，显示成功；</a:t>
            </a:r>
            <a:endParaRPr lang="en-US" altLang="zh-CN" sz="1000" b="1" dirty="0">
              <a:solidFill>
                <a:srgbClr val="0000CC"/>
              </a:solidFill>
            </a:endParaRPr>
          </a:p>
          <a:p>
            <a:pPr algn="ctr"/>
            <a:r>
              <a:rPr lang="en-US" altLang="zh-CN" sz="1000" b="1" dirty="0">
                <a:solidFill>
                  <a:srgbClr val="0000CC"/>
                </a:solidFill>
              </a:rPr>
              <a:t>2</a:t>
            </a:r>
            <a:r>
              <a:rPr lang="zh-CN" altLang="en-US" sz="1000" b="1" dirty="0">
                <a:solidFill>
                  <a:srgbClr val="0000CC"/>
                </a:solidFill>
              </a:rPr>
              <a:t>、无权限人员触摸指纹，提示无权限，并列出有权限的人员</a:t>
            </a:r>
            <a:r>
              <a:rPr lang="zh-CN" altLang="en-US" sz="1000" b="1" dirty="0"/>
              <a:t>）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1593A77D-9E21-46DE-BC95-44BB64AE295B}"/>
              </a:ext>
            </a:extLst>
          </p:cNvPr>
          <p:cNvSpPr/>
          <p:nvPr/>
        </p:nvSpPr>
        <p:spPr>
          <a:xfrm>
            <a:off x="3393106" y="1034394"/>
            <a:ext cx="36471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/>
              <a:t>现场审批：很简单，指纹确认即可</a:t>
            </a:r>
            <a:endParaRPr lang="en-US" altLang="zh-CN" b="1" dirty="0"/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96B3DBA3-286E-446B-9172-7578CA2AC585}"/>
              </a:ext>
            </a:extLst>
          </p:cNvPr>
          <p:cNvSpPr txBox="1"/>
          <p:nvPr/>
        </p:nvSpPr>
        <p:spPr>
          <a:xfrm>
            <a:off x="6095106" y="6265206"/>
            <a:ext cx="396000" cy="19943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zh-CN" altLang="en-US" sz="1000" b="1" dirty="0"/>
              <a:t>返回</a:t>
            </a: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2E055AB9-7100-4F98-8025-3A79BB106314}"/>
              </a:ext>
            </a:extLst>
          </p:cNvPr>
          <p:cNvSpPr/>
          <p:nvPr/>
        </p:nvSpPr>
        <p:spPr>
          <a:xfrm rot="16200000">
            <a:off x="6293666" y="2572122"/>
            <a:ext cx="5116888" cy="287675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6E45F700-643B-4967-BAE0-4754FEF96824}"/>
              </a:ext>
            </a:extLst>
          </p:cNvPr>
          <p:cNvSpPr/>
          <p:nvPr/>
        </p:nvSpPr>
        <p:spPr>
          <a:xfrm>
            <a:off x="7413733" y="1452054"/>
            <a:ext cx="2876754" cy="470885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2646D8B3-A6D8-4FB9-B5C5-FF7102EACC43}"/>
              </a:ext>
            </a:extLst>
          </p:cNvPr>
          <p:cNvSpPr/>
          <p:nvPr/>
        </p:nvSpPr>
        <p:spPr>
          <a:xfrm>
            <a:off x="7135301" y="1034394"/>
            <a:ext cx="45704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/>
              <a:t>集中审批：申请审批时，需要先选择审批人</a:t>
            </a:r>
            <a:endParaRPr lang="en-US" altLang="zh-CN" b="1" dirty="0"/>
          </a:p>
        </p:txBody>
      </p:sp>
      <p:sp>
        <p:nvSpPr>
          <p:cNvPr id="111" name="文本框 110">
            <a:extLst>
              <a:ext uri="{FF2B5EF4-FFF2-40B4-BE49-F238E27FC236}">
                <a16:creationId xmlns:a16="http://schemas.microsoft.com/office/drawing/2014/main" id="{AF7294F4-3373-43AC-B1B3-B8576CBD23A8}"/>
              </a:ext>
            </a:extLst>
          </p:cNvPr>
          <p:cNvSpPr txBox="1"/>
          <p:nvPr/>
        </p:nvSpPr>
        <p:spPr>
          <a:xfrm>
            <a:off x="8295907" y="6272150"/>
            <a:ext cx="396000" cy="19943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zh-CN" altLang="en-US" sz="1000" b="1" dirty="0"/>
              <a:t>驳回</a:t>
            </a:r>
          </a:p>
        </p:txBody>
      </p:sp>
      <p:sp>
        <p:nvSpPr>
          <p:cNvPr id="112" name="文本框 111">
            <a:extLst>
              <a:ext uri="{FF2B5EF4-FFF2-40B4-BE49-F238E27FC236}">
                <a16:creationId xmlns:a16="http://schemas.microsoft.com/office/drawing/2014/main" id="{B839048E-BD3B-489F-ABE1-D7D65406FDB5}"/>
              </a:ext>
            </a:extLst>
          </p:cNvPr>
          <p:cNvSpPr txBox="1"/>
          <p:nvPr/>
        </p:nvSpPr>
        <p:spPr>
          <a:xfrm>
            <a:off x="8905856" y="6272150"/>
            <a:ext cx="396000" cy="19943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zh-CN" altLang="en-US" sz="1000" b="1" dirty="0"/>
              <a:t>批准</a:t>
            </a:r>
          </a:p>
        </p:txBody>
      </p:sp>
      <p:sp>
        <p:nvSpPr>
          <p:cNvPr id="114" name="文本框 113">
            <a:extLst>
              <a:ext uri="{FF2B5EF4-FFF2-40B4-BE49-F238E27FC236}">
                <a16:creationId xmlns:a16="http://schemas.microsoft.com/office/drawing/2014/main" id="{18DF916D-C422-4CEF-B9BB-DFF2A699478A}"/>
              </a:ext>
            </a:extLst>
          </p:cNvPr>
          <p:cNvSpPr txBox="1"/>
          <p:nvPr/>
        </p:nvSpPr>
        <p:spPr>
          <a:xfrm>
            <a:off x="10459034" y="1452054"/>
            <a:ext cx="1307551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/>
              <a:t>1</a:t>
            </a:r>
            <a:r>
              <a:rPr lang="zh-CN" altLang="en-US" sz="1600" b="1" dirty="0"/>
              <a:t>、可以单击，查看详细信息（入左图界面上半部内容）</a:t>
            </a:r>
            <a:endParaRPr lang="en-US" altLang="zh-CN" sz="1600" b="1" dirty="0"/>
          </a:p>
          <a:p>
            <a:r>
              <a:rPr lang="en-US" altLang="zh-CN" sz="1600" b="1" dirty="0">
                <a:solidFill>
                  <a:srgbClr val="0000CC"/>
                </a:solidFill>
              </a:rPr>
              <a:t>2</a:t>
            </a:r>
            <a:r>
              <a:rPr lang="zh-CN" altLang="en-US" sz="1600" b="1" dirty="0">
                <a:solidFill>
                  <a:srgbClr val="0000CC"/>
                </a:solidFill>
              </a:rPr>
              <a:t>、默认为“同意”</a:t>
            </a:r>
            <a:endParaRPr lang="en-US" altLang="zh-CN" sz="1600" b="1" dirty="0">
              <a:solidFill>
                <a:srgbClr val="0000CC"/>
              </a:solidFill>
            </a:endParaRPr>
          </a:p>
          <a:p>
            <a:r>
              <a:rPr lang="en-US" altLang="zh-CN" sz="1600" b="1" dirty="0">
                <a:solidFill>
                  <a:srgbClr val="0000CC"/>
                </a:solidFill>
              </a:rPr>
              <a:t>3</a:t>
            </a:r>
            <a:r>
              <a:rPr lang="zh-CN" altLang="en-US" sz="1600" b="1" dirty="0">
                <a:solidFill>
                  <a:srgbClr val="0000CC"/>
                </a:solidFill>
              </a:rPr>
              <a:t>、设备删除和设备属性变更都走到此界面</a:t>
            </a:r>
          </a:p>
        </p:txBody>
      </p:sp>
      <p:grpSp>
        <p:nvGrpSpPr>
          <p:cNvPr id="118" name="组合 117">
            <a:extLst>
              <a:ext uri="{FF2B5EF4-FFF2-40B4-BE49-F238E27FC236}">
                <a16:creationId xmlns:a16="http://schemas.microsoft.com/office/drawing/2014/main" id="{D666A6EC-E14F-4F12-8878-E6AD5A6F4C6D}"/>
              </a:ext>
            </a:extLst>
          </p:cNvPr>
          <p:cNvGrpSpPr/>
          <p:nvPr/>
        </p:nvGrpSpPr>
        <p:grpSpPr>
          <a:xfrm>
            <a:off x="7452641" y="1589079"/>
            <a:ext cx="2771788" cy="695751"/>
            <a:chOff x="7452641" y="1589079"/>
            <a:chExt cx="2771788" cy="695751"/>
          </a:xfrm>
        </p:grpSpPr>
        <p:sp>
          <p:nvSpPr>
            <p:cNvPr id="58" name="文本框 57">
              <a:extLst>
                <a:ext uri="{FF2B5EF4-FFF2-40B4-BE49-F238E27FC236}">
                  <a16:creationId xmlns:a16="http://schemas.microsoft.com/office/drawing/2014/main" id="{744888C0-5C4E-4275-8407-35F7E18E3D43}"/>
                </a:ext>
              </a:extLst>
            </p:cNvPr>
            <p:cNvSpPr txBox="1"/>
            <p:nvPr/>
          </p:nvSpPr>
          <p:spPr>
            <a:xfrm>
              <a:off x="7452641" y="1589081"/>
              <a:ext cx="411267" cy="21561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pPr algn="ctr"/>
              <a:r>
                <a:rPr lang="zh-CN" altLang="en-US" sz="1000" b="1" dirty="0"/>
                <a:t>批单号</a:t>
              </a:r>
            </a:p>
          </p:txBody>
        </p:sp>
        <p:sp>
          <p:nvSpPr>
            <p:cNvPr id="60" name="文本框 59">
              <a:extLst>
                <a:ext uri="{FF2B5EF4-FFF2-40B4-BE49-F238E27FC236}">
                  <a16:creationId xmlns:a16="http://schemas.microsoft.com/office/drawing/2014/main" id="{14AF03F9-AB85-47BF-A6C7-7013B5E59D89}"/>
                </a:ext>
              </a:extLst>
            </p:cNvPr>
            <p:cNvSpPr txBox="1"/>
            <p:nvPr/>
          </p:nvSpPr>
          <p:spPr>
            <a:xfrm>
              <a:off x="7887548" y="1589081"/>
              <a:ext cx="1070928" cy="69574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pPr algn="ctr"/>
              <a:r>
                <a:rPr lang="zh-CN" altLang="en-US" sz="1000" b="1" dirty="0"/>
                <a:t>自动提取的变更摘录</a:t>
              </a:r>
            </a:p>
          </p:txBody>
        </p:sp>
        <p:sp>
          <p:nvSpPr>
            <p:cNvPr id="70" name="文本框 69">
              <a:extLst>
                <a:ext uri="{FF2B5EF4-FFF2-40B4-BE49-F238E27FC236}">
                  <a16:creationId xmlns:a16="http://schemas.microsoft.com/office/drawing/2014/main" id="{1BCB4832-05D6-463C-BE4D-72C739A145CC}"/>
                </a:ext>
              </a:extLst>
            </p:cNvPr>
            <p:cNvSpPr txBox="1"/>
            <p:nvPr/>
          </p:nvSpPr>
          <p:spPr>
            <a:xfrm>
              <a:off x="7452641" y="1849521"/>
              <a:ext cx="396000" cy="18423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pPr algn="ctr"/>
              <a:r>
                <a:rPr lang="zh-CN" altLang="en-US" sz="1000" b="1" dirty="0"/>
                <a:t>申请人</a:t>
              </a:r>
            </a:p>
          </p:txBody>
        </p:sp>
        <p:sp>
          <p:nvSpPr>
            <p:cNvPr id="79" name="文本框 78">
              <a:extLst>
                <a:ext uri="{FF2B5EF4-FFF2-40B4-BE49-F238E27FC236}">
                  <a16:creationId xmlns:a16="http://schemas.microsoft.com/office/drawing/2014/main" id="{9E2FA70B-6C26-4554-93EC-4F83F4033500}"/>
                </a:ext>
              </a:extLst>
            </p:cNvPr>
            <p:cNvSpPr txBox="1"/>
            <p:nvPr/>
          </p:nvSpPr>
          <p:spPr>
            <a:xfrm>
              <a:off x="9024534" y="1589081"/>
              <a:ext cx="536704" cy="18423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pPr algn="ctr"/>
              <a:r>
                <a:rPr lang="zh-CN" altLang="en-US" sz="1000" b="1" dirty="0"/>
                <a:t>同意</a:t>
              </a:r>
            </a:p>
          </p:txBody>
        </p:sp>
        <p:sp>
          <p:nvSpPr>
            <p:cNvPr id="80" name="文本框 79">
              <a:extLst>
                <a:ext uri="{FF2B5EF4-FFF2-40B4-BE49-F238E27FC236}">
                  <a16:creationId xmlns:a16="http://schemas.microsoft.com/office/drawing/2014/main" id="{61839CBE-B607-4E2B-971F-04D9BEC91083}"/>
                </a:ext>
              </a:extLst>
            </p:cNvPr>
            <p:cNvSpPr txBox="1"/>
            <p:nvPr/>
          </p:nvSpPr>
          <p:spPr>
            <a:xfrm>
              <a:off x="9024534" y="1838866"/>
              <a:ext cx="536704" cy="18423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pPr algn="ctr"/>
              <a:r>
                <a:rPr lang="zh-CN" altLang="en-US" sz="1000" b="1" dirty="0">
                  <a:solidFill>
                    <a:schemeClr val="bg1">
                      <a:lumMod val="50000"/>
                    </a:schemeClr>
                  </a:solidFill>
                </a:rPr>
                <a:t>不同意</a:t>
              </a:r>
            </a:p>
          </p:txBody>
        </p:sp>
        <p:sp>
          <p:nvSpPr>
            <p:cNvPr id="81" name="文本框 80">
              <a:extLst>
                <a:ext uri="{FF2B5EF4-FFF2-40B4-BE49-F238E27FC236}">
                  <a16:creationId xmlns:a16="http://schemas.microsoft.com/office/drawing/2014/main" id="{DE7F4181-7DEE-4BB8-B9DA-F591FBB70710}"/>
                </a:ext>
              </a:extLst>
            </p:cNvPr>
            <p:cNvSpPr txBox="1"/>
            <p:nvPr/>
          </p:nvSpPr>
          <p:spPr>
            <a:xfrm>
              <a:off x="9612450" y="1589079"/>
              <a:ext cx="611979" cy="69574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pPr algn="ctr"/>
              <a:r>
                <a:rPr lang="zh-CN" altLang="en-US" sz="1000" b="1" dirty="0"/>
                <a:t>审批备注输入框</a:t>
              </a:r>
            </a:p>
          </p:txBody>
        </p:sp>
        <p:sp>
          <p:nvSpPr>
            <p:cNvPr id="119" name="文本框 118">
              <a:extLst>
                <a:ext uri="{FF2B5EF4-FFF2-40B4-BE49-F238E27FC236}">
                  <a16:creationId xmlns:a16="http://schemas.microsoft.com/office/drawing/2014/main" id="{B443E6ED-9A89-438A-AE50-5F66D5B59F2F}"/>
                </a:ext>
              </a:extLst>
            </p:cNvPr>
            <p:cNvSpPr txBox="1"/>
            <p:nvPr/>
          </p:nvSpPr>
          <p:spPr>
            <a:xfrm>
              <a:off x="9027849" y="2100595"/>
              <a:ext cx="536704" cy="18423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pPr algn="ctr"/>
              <a:r>
                <a:rPr lang="zh-CN" altLang="en-US" sz="1000" b="1" dirty="0">
                  <a:solidFill>
                    <a:schemeClr val="bg1">
                      <a:lumMod val="50000"/>
                    </a:schemeClr>
                  </a:solidFill>
                </a:rPr>
                <a:t>忽略</a:t>
              </a:r>
            </a:p>
          </p:txBody>
        </p:sp>
      </p:grpSp>
      <p:cxnSp>
        <p:nvCxnSpPr>
          <p:cNvPr id="115" name="直接箭头连接符 114">
            <a:extLst>
              <a:ext uri="{FF2B5EF4-FFF2-40B4-BE49-F238E27FC236}">
                <a16:creationId xmlns:a16="http://schemas.microsoft.com/office/drawing/2014/main" id="{B73CF496-D4F7-4270-AFDC-19A9A85036B3}"/>
              </a:ext>
            </a:extLst>
          </p:cNvPr>
          <p:cNvCxnSpPr>
            <a:cxnSpLocks/>
            <a:stCxn id="114" idx="1"/>
          </p:cNvCxnSpPr>
          <p:nvPr/>
        </p:nvCxnSpPr>
        <p:spPr>
          <a:xfrm flipH="1" flipV="1">
            <a:off x="8617226" y="1899217"/>
            <a:ext cx="1841808" cy="9532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1" name="组合 120">
            <a:extLst>
              <a:ext uri="{FF2B5EF4-FFF2-40B4-BE49-F238E27FC236}">
                <a16:creationId xmlns:a16="http://schemas.microsoft.com/office/drawing/2014/main" id="{142D3B73-875D-47CF-ABD8-1EFF7F4FC8D8}"/>
              </a:ext>
            </a:extLst>
          </p:cNvPr>
          <p:cNvGrpSpPr/>
          <p:nvPr/>
        </p:nvGrpSpPr>
        <p:grpSpPr>
          <a:xfrm>
            <a:off x="7455956" y="2397465"/>
            <a:ext cx="2771788" cy="695751"/>
            <a:chOff x="7452641" y="1589079"/>
            <a:chExt cx="2771788" cy="695751"/>
          </a:xfrm>
        </p:grpSpPr>
        <p:sp>
          <p:nvSpPr>
            <p:cNvPr id="122" name="文本框 121">
              <a:extLst>
                <a:ext uri="{FF2B5EF4-FFF2-40B4-BE49-F238E27FC236}">
                  <a16:creationId xmlns:a16="http://schemas.microsoft.com/office/drawing/2014/main" id="{0D74AE8F-CF6A-4715-845C-4BE4932A8974}"/>
                </a:ext>
              </a:extLst>
            </p:cNvPr>
            <p:cNvSpPr txBox="1"/>
            <p:nvPr/>
          </p:nvSpPr>
          <p:spPr>
            <a:xfrm>
              <a:off x="7452641" y="1589081"/>
              <a:ext cx="411267" cy="21561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pPr algn="ctr"/>
              <a:r>
                <a:rPr lang="zh-CN" altLang="en-US" sz="1000" b="1" dirty="0"/>
                <a:t>批单号</a:t>
              </a:r>
            </a:p>
          </p:txBody>
        </p:sp>
        <p:sp>
          <p:nvSpPr>
            <p:cNvPr id="123" name="文本框 122">
              <a:extLst>
                <a:ext uri="{FF2B5EF4-FFF2-40B4-BE49-F238E27FC236}">
                  <a16:creationId xmlns:a16="http://schemas.microsoft.com/office/drawing/2014/main" id="{DA18974F-3F9C-446B-B237-4570BC9EE82A}"/>
                </a:ext>
              </a:extLst>
            </p:cNvPr>
            <p:cNvSpPr txBox="1"/>
            <p:nvPr/>
          </p:nvSpPr>
          <p:spPr>
            <a:xfrm>
              <a:off x="7887548" y="1589081"/>
              <a:ext cx="1070928" cy="69574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pPr algn="ctr"/>
              <a:r>
                <a:rPr lang="zh-CN" altLang="en-US" sz="1000" b="1" dirty="0"/>
                <a:t>自动提取的变更摘录</a:t>
              </a:r>
            </a:p>
          </p:txBody>
        </p:sp>
        <p:sp>
          <p:nvSpPr>
            <p:cNvPr id="124" name="文本框 123">
              <a:extLst>
                <a:ext uri="{FF2B5EF4-FFF2-40B4-BE49-F238E27FC236}">
                  <a16:creationId xmlns:a16="http://schemas.microsoft.com/office/drawing/2014/main" id="{EEC08C4D-6C93-4A4B-A04F-4E6CC6B6E3AC}"/>
                </a:ext>
              </a:extLst>
            </p:cNvPr>
            <p:cNvSpPr txBox="1"/>
            <p:nvPr/>
          </p:nvSpPr>
          <p:spPr>
            <a:xfrm>
              <a:off x="7452641" y="1849521"/>
              <a:ext cx="396000" cy="18423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pPr algn="ctr"/>
              <a:r>
                <a:rPr lang="zh-CN" altLang="en-US" sz="1000" b="1" dirty="0"/>
                <a:t>申请人</a:t>
              </a:r>
            </a:p>
          </p:txBody>
        </p:sp>
        <p:sp>
          <p:nvSpPr>
            <p:cNvPr id="126" name="文本框 125">
              <a:extLst>
                <a:ext uri="{FF2B5EF4-FFF2-40B4-BE49-F238E27FC236}">
                  <a16:creationId xmlns:a16="http://schemas.microsoft.com/office/drawing/2014/main" id="{81115C01-0E4C-4646-A505-A50CAD340C7C}"/>
                </a:ext>
              </a:extLst>
            </p:cNvPr>
            <p:cNvSpPr txBox="1"/>
            <p:nvPr/>
          </p:nvSpPr>
          <p:spPr>
            <a:xfrm>
              <a:off x="9024534" y="1589081"/>
              <a:ext cx="536704" cy="18423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pPr algn="ctr"/>
              <a:r>
                <a:rPr lang="zh-CN" altLang="en-US" sz="1000" b="1" dirty="0">
                  <a:solidFill>
                    <a:schemeClr val="bg1">
                      <a:lumMod val="50000"/>
                    </a:schemeClr>
                  </a:solidFill>
                </a:rPr>
                <a:t>同意</a:t>
              </a:r>
            </a:p>
          </p:txBody>
        </p:sp>
        <p:sp>
          <p:nvSpPr>
            <p:cNvPr id="127" name="文本框 126">
              <a:extLst>
                <a:ext uri="{FF2B5EF4-FFF2-40B4-BE49-F238E27FC236}">
                  <a16:creationId xmlns:a16="http://schemas.microsoft.com/office/drawing/2014/main" id="{638F2339-2BCC-4CFC-A9B0-01C5C4294717}"/>
                </a:ext>
              </a:extLst>
            </p:cNvPr>
            <p:cNvSpPr txBox="1"/>
            <p:nvPr/>
          </p:nvSpPr>
          <p:spPr>
            <a:xfrm>
              <a:off x="9024534" y="1838866"/>
              <a:ext cx="536704" cy="18423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pPr algn="ctr"/>
              <a:r>
                <a:rPr lang="zh-CN" altLang="en-US" sz="1000" b="1" dirty="0"/>
                <a:t>不同意</a:t>
              </a:r>
            </a:p>
          </p:txBody>
        </p:sp>
        <p:sp>
          <p:nvSpPr>
            <p:cNvPr id="128" name="文本框 127">
              <a:extLst>
                <a:ext uri="{FF2B5EF4-FFF2-40B4-BE49-F238E27FC236}">
                  <a16:creationId xmlns:a16="http://schemas.microsoft.com/office/drawing/2014/main" id="{F1AEE53F-AE7A-4074-ABDC-8EFDDD4263F2}"/>
                </a:ext>
              </a:extLst>
            </p:cNvPr>
            <p:cNvSpPr txBox="1"/>
            <p:nvPr/>
          </p:nvSpPr>
          <p:spPr>
            <a:xfrm>
              <a:off x="9612450" y="1589079"/>
              <a:ext cx="611979" cy="69574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pPr algn="ctr"/>
              <a:r>
                <a:rPr lang="zh-CN" altLang="en-US" sz="1000" b="1" dirty="0"/>
                <a:t>审批备注输入框</a:t>
              </a:r>
            </a:p>
          </p:txBody>
        </p:sp>
        <p:sp>
          <p:nvSpPr>
            <p:cNvPr id="129" name="文本框 128">
              <a:extLst>
                <a:ext uri="{FF2B5EF4-FFF2-40B4-BE49-F238E27FC236}">
                  <a16:creationId xmlns:a16="http://schemas.microsoft.com/office/drawing/2014/main" id="{EFCF1340-125D-4174-8800-5A56BDCB1619}"/>
                </a:ext>
              </a:extLst>
            </p:cNvPr>
            <p:cNvSpPr txBox="1"/>
            <p:nvPr/>
          </p:nvSpPr>
          <p:spPr>
            <a:xfrm>
              <a:off x="9027849" y="2100595"/>
              <a:ext cx="536704" cy="18423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pPr algn="ctr"/>
              <a:r>
                <a:rPr lang="zh-CN" altLang="en-US" sz="1000" b="1" dirty="0">
                  <a:solidFill>
                    <a:schemeClr val="bg1">
                      <a:lumMod val="50000"/>
                    </a:schemeClr>
                  </a:solidFill>
                </a:rPr>
                <a:t>忽略</a:t>
              </a:r>
            </a:p>
          </p:txBody>
        </p:sp>
      </p:grpSp>
      <p:grpSp>
        <p:nvGrpSpPr>
          <p:cNvPr id="130" name="组合 129">
            <a:extLst>
              <a:ext uri="{FF2B5EF4-FFF2-40B4-BE49-F238E27FC236}">
                <a16:creationId xmlns:a16="http://schemas.microsoft.com/office/drawing/2014/main" id="{E6C972A5-3B3B-4302-9AAB-44FBDEDD3DF5}"/>
              </a:ext>
            </a:extLst>
          </p:cNvPr>
          <p:cNvGrpSpPr/>
          <p:nvPr/>
        </p:nvGrpSpPr>
        <p:grpSpPr>
          <a:xfrm>
            <a:off x="7449332" y="3195906"/>
            <a:ext cx="2771788" cy="695751"/>
            <a:chOff x="7452641" y="1589079"/>
            <a:chExt cx="2771788" cy="695751"/>
          </a:xfrm>
        </p:grpSpPr>
        <p:sp>
          <p:nvSpPr>
            <p:cNvPr id="131" name="文本框 130">
              <a:extLst>
                <a:ext uri="{FF2B5EF4-FFF2-40B4-BE49-F238E27FC236}">
                  <a16:creationId xmlns:a16="http://schemas.microsoft.com/office/drawing/2014/main" id="{9DF8567B-6EBC-4A67-8294-D6F52DB04FA4}"/>
                </a:ext>
              </a:extLst>
            </p:cNvPr>
            <p:cNvSpPr txBox="1"/>
            <p:nvPr/>
          </p:nvSpPr>
          <p:spPr>
            <a:xfrm>
              <a:off x="7452641" y="1589081"/>
              <a:ext cx="411267" cy="21561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pPr algn="ctr"/>
              <a:r>
                <a:rPr lang="zh-CN" altLang="en-US" sz="1000" b="1" dirty="0"/>
                <a:t>批单号</a:t>
              </a:r>
            </a:p>
          </p:txBody>
        </p:sp>
        <p:sp>
          <p:nvSpPr>
            <p:cNvPr id="132" name="文本框 131">
              <a:extLst>
                <a:ext uri="{FF2B5EF4-FFF2-40B4-BE49-F238E27FC236}">
                  <a16:creationId xmlns:a16="http://schemas.microsoft.com/office/drawing/2014/main" id="{17249710-7245-44A2-B34D-B62B0AE985E0}"/>
                </a:ext>
              </a:extLst>
            </p:cNvPr>
            <p:cNvSpPr txBox="1"/>
            <p:nvPr/>
          </p:nvSpPr>
          <p:spPr>
            <a:xfrm>
              <a:off x="7887548" y="1589081"/>
              <a:ext cx="1070928" cy="69574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pPr algn="ctr"/>
              <a:r>
                <a:rPr lang="zh-CN" altLang="en-US" sz="1000" b="1" dirty="0"/>
                <a:t>自动提取的变更摘录</a:t>
              </a:r>
            </a:p>
          </p:txBody>
        </p:sp>
        <p:sp>
          <p:nvSpPr>
            <p:cNvPr id="133" name="文本框 132">
              <a:extLst>
                <a:ext uri="{FF2B5EF4-FFF2-40B4-BE49-F238E27FC236}">
                  <a16:creationId xmlns:a16="http://schemas.microsoft.com/office/drawing/2014/main" id="{58E73720-93A6-435B-87C2-199E338D71A8}"/>
                </a:ext>
              </a:extLst>
            </p:cNvPr>
            <p:cNvSpPr txBox="1"/>
            <p:nvPr/>
          </p:nvSpPr>
          <p:spPr>
            <a:xfrm>
              <a:off x="7452641" y="1849521"/>
              <a:ext cx="396000" cy="18423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pPr algn="ctr"/>
              <a:r>
                <a:rPr lang="zh-CN" altLang="en-US" sz="1000" b="1" dirty="0"/>
                <a:t>申请人</a:t>
              </a:r>
            </a:p>
          </p:txBody>
        </p:sp>
        <p:sp>
          <p:nvSpPr>
            <p:cNvPr id="134" name="文本框 133">
              <a:extLst>
                <a:ext uri="{FF2B5EF4-FFF2-40B4-BE49-F238E27FC236}">
                  <a16:creationId xmlns:a16="http://schemas.microsoft.com/office/drawing/2014/main" id="{31AECE12-FD4C-4059-934A-8AE0408E205B}"/>
                </a:ext>
              </a:extLst>
            </p:cNvPr>
            <p:cNvSpPr txBox="1"/>
            <p:nvPr/>
          </p:nvSpPr>
          <p:spPr>
            <a:xfrm>
              <a:off x="9024534" y="1589081"/>
              <a:ext cx="536704" cy="18423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pPr algn="ctr"/>
              <a:r>
                <a:rPr lang="zh-CN" altLang="en-US" sz="1000" b="1" dirty="0"/>
                <a:t>同意</a:t>
              </a:r>
            </a:p>
          </p:txBody>
        </p:sp>
        <p:sp>
          <p:nvSpPr>
            <p:cNvPr id="135" name="文本框 134">
              <a:extLst>
                <a:ext uri="{FF2B5EF4-FFF2-40B4-BE49-F238E27FC236}">
                  <a16:creationId xmlns:a16="http://schemas.microsoft.com/office/drawing/2014/main" id="{B4F87143-69FD-4B65-BA54-9C246E0BBC3D}"/>
                </a:ext>
              </a:extLst>
            </p:cNvPr>
            <p:cNvSpPr txBox="1"/>
            <p:nvPr/>
          </p:nvSpPr>
          <p:spPr>
            <a:xfrm>
              <a:off x="9024534" y="1838866"/>
              <a:ext cx="536704" cy="18423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pPr algn="ctr"/>
              <a:r>
                <a:rPr lang="zh-CN" altLang="en-US" sz="1000" b="1" dirty="0">
                  <a:solidFill>
                    <a:schemeClr val="bg1">
                      <a:lumMod val="50000"/>
                    </a:schemeClr>
                  </a:solidFill>
                </a:rPr>
                <a:t>不同意</a:t>
              </a:r>
            </a:p>
          </p:txBody>
        </p:sp>
        <p:sp>
          <p:nvSpPr>
            <p:cNvPr id="136" name="文本框 135">
              <a:extLst>
                <a:ext uri="{FF2B5EF4-FFF2-40B4-BE49-F238E27FC236}">
                  <a16:creationId xmlns:a16="http://schemas.microsoft.com/office/drawing/2014/main" id="{A874EC63-BC63-47F8-879A-5E063983F927}"/>
                </a:ext>
              </a:extLst>
            </p:cNvPr>
            <p:cNvSpPr txBox="1"/>
            <p:nvPr/>
          </p:nvSpPr>
          <p:spPr>
            <a:xfrm>
              <a:off x="9612450" y="1589079"/>
              <a:ext cx="611979" cy="69574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pPr algn="ctr"/>
              <a:r>
                <a:rPr lang="zh-CN" altLang="en-US" sz="1000" b="1" dirty="0"/>
                <a:t>审批备注输入框</a:t>
              </a:r>
            </a:p>
          </p:txBody>
        </p:sp>
        <p:sp>
          <p:nvSpPr>
            <p:cNvPr id="137" name="文本框 136">
              <a:extLst>
                <a:ext uri="{FF2B5EF4-FFF2-40B4-BE49-F238E27FC236}">
                  <a16:creationId xmlns:a16="http://schemas.microsoft.com/office/drawing/2014/main" id="{5427CC19-8ACC-4502-945F-76CE59B51632}"/>
                </a:ext>
              </a:extLst>
            </p:cNvPr>
            <p:cNvSpPr txBox="1"/>
            <p:nvPr/>
          </p:nvSpPr>
          <p:spPr>
            <a:xfrm>
              <a:off x="9027849" y="2100595"/>
              <a:ext cx="536704" cy="18423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pPr algn="ctr"/>
              <a:r>
                <a:rPr lang="zh-CN" altLang="en-US" sz="1000" b="1" dirty="0">
                  <a:solidFill>
                    <a:schemeClr val="bg1">
                      <a:lumMod val="50000"/>
                    </a:schemeClr>
                  </a:solidFill>
                </a:rPr>
                <a:t>忽略</a:t>
              </a:r>
            </a:p>
          </p:txBody>
        </p:sp>
      </p:grpSp>
      <p:grpSp>
        <p:nvGrpSpPr>
          <p:cNvPr id="138" name="组合 137">
            <a:extLst>
              <a:ext uri="{FF2B5EF4-FFF2-40B4-BE49-F238E27FC236}">
                <a16:creationId xmlns:a16="http://schemas.microsoft.com/office/drawing/2014/main" id="{D2D11606-D0FC-4109-A2DF-93F4C907BF6D}"/>
              </a:ext>
            </a:extLst>
          </p:cNvPr>
          <p:cNvGrpSpPr/>
          <p:nvPr/>
        </p:nvGrpSpPr>
        <p:grpSpPr>
          <a:xfrm>
            <a:off x="7452647" y="4004289"/>
            <a:ext cx="2771788" cy="695751"/>
            <a:chOff x="7452641" y="1589079"/>
            <a:chExt cx="2771788" cy="695751"/>
          </a:xfrm>
        </p:grpSpPr>
        <p:sp>
          <p:nvSpPr>
            <p:cNvPr id="139" name="文本框 138">
              <a:extLst>
                <a:ext uri="{FF2B5EF4-FFF2-40B4-BE49-F238E27FC236}">
                  <a16:creationId xmlns:a16="http://schemas.microsoft.com/office/drawing/2014/main" id="{0BD85263-F95A-4636-83A7-3A4AA78B494D}"/>
                </a:ext>
              </a:extLst>
            </p:cNvPr>
            <p:cNvSpPr txBox="1"/>
            <p:nvPr/>
          </p:nvSpPr>
          <p:spPr>
            <a:xfrm>
              <a:off x="7452641" y="1589081"/>
              <a:ext cx="411267" cy="21561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pPr algn="ctr"/>
              <a:r>
                <a:rPr lang="zh-CN" altLang="en-US" sz="1000" b="1" dirty="0"/>
                <a:t>批单号</a:t>
              </a:r>
            </a:p>
          </p:txBody>
        </p:sp>
        <p:sp>
          <p:nvSpPr>
            <p:cNvPr id="140" name="文本框 139">
              <a:extLst>
                <a:ext uri="{FF2B5EF4-FFF2-40B4-BE49-F238E27FC236}">
                  <a16:creationId xmlns:a16="http://schemas.microsoft.com/office/drawing/2014/main" id="{6FABE73C-1B82-44FB-9D6A-CC7F4EF68BD0}"/>
                </a:ext>
              </a:extLst>
            </p:cNvPr>
            <p:cNvSpPr txBox="1"/>
            <p:nvPr/>
          </p:nvSpPr>
          <p:spPr>
            <a:xfrm>
              <a:off x="7887548" y="1589081"/>
              <a:ext cx="1070928" cy="69574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pPr algn="ctr"/>
              <a:r>
                <a:rPr lang="zh-CN" altLang="en-US" sz="1000" b="1" dirty="0"/>
                <a:t>自动提取的变更摘录</a:t>
              </a:r>
            </a:p>
          </p:txBody>
        </p:sp>
        <p:sp>
          <p:nvSpPr>
            <p:cNvPr id="141" name="文本框 140">
              <a:extLst>
                <a:ext uri="{FF2B5EF4-FFF2-40B4-BE49-F238E27FC236}">
                  <a16:creationId xmlns:a16="http://schemas.microsoft.com/office/drawing/2014/main" id="{E7943949-D20A-45D3-96BF-66FE4BB237CE}"/>
                </a:ext>
              </a:extLst>
            </p:cNvPr>
            <p:cNvSpPr txBox="1"/>
            <p:nvPr/>
          </p:nvSpPr>
          <p:spPr>
            <a:xfrm>
              <a:off x="7452641" y="1849521"/>
              <a:ext cx="396000" cy="18423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pPr algn="ctr"/>
              <a:r>
                <a:rPr lang="zh-CN" altLang="en-US" sz="1000" b="1" dirty="0"/>
                <a:t>申请人</a:t>
              </a:r>
            </a:p>
          </p:txBody>
        </p:sp>
        <p:sp>
          <p:nvSpPr>
            <p:cNvPr id="142" name="文本框 141">
              <a:extLst>
                <a:ext uri="{FF2B5EF4-FFF2-40B4-BE49-F238E27FC236}">
                  <a16:creationId xmlns:a16="http://schemas.microsoft.com/office/drawing/2014/main" id="{C78BFB37-69D9-404E-91D8-F07424403661}"/>
                </a:ext>
              </a:extLst>
            </p:cNvPr>
            <p:cNvSpPr txBox="1"/>
            <p:nvPr/>
          </p:nvSpPr>
          <p:spPr>
            <a:xfrm>
              <a:off x="9024534" y="1589081"/>
              <a:ext cx="536704" cy="18423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pPr algn="ctr"/>
              <a:r>
                <a:rPr lang="zh-CN" altLang="en-US" sz="1000" b="1" dirty="0"/>
                <a:t>同意</a:t>
              </a:r>
            </a:p>
          </p:txBody>
        </p:sp>
        <p:sp>
          <p:nvSpPr>
            <p:cNvPr id="143" name="文本框 142">
              <a:extLst>
                <a:ext uri="{FF2B5EF4-FFF2-40B4-BE49-F238E27FC236}">
                  <a16:creationId xmlns:a16="http://schemas.microsoft.com/office/drawing/2014/main" id="{2A637734-E899-466F-AED2-DB088DEE2108}"/>
                </a:ext>
              </a:extLst>
            </p:cNvPr>
            <p:cNvSpPr txBox="1"/>
            <p:nvPr/>
          </p:nvSpPr>
          <p:spPr>
            <a:xfrm>
              <a:off x="9024534" y="1838866"/>
              <a:ext cx="536704" cy="18423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pPr algn="ctr"/>
              <a:r>
                <a:rPr lang="zh-CN" altLang="en-US" sz="1000" b="1" dirty="0">
                  <a:solidFill>
                    <a:schemeClr val="bg1">
                      <a:lumMod val="50000"/>
                    </a:schemeClr>
                  </a:solidFill>
                </a:rPr>
                <a:t>不同意</a:t>
              </a:r>
            </a:p>
          </p:txBody>
        </p:sp>
        <p:sp>
          <p:nvSpPr>
            <p:cNvPr id="144" name="文本框 143">
              <a:extLst>
                <a:ext uri="{FF2B5EF4-FFF2-40B4-BE49-F238E27FC236}">
                  <a16:creationId xmlns:a16="http://schemas.microsoft.com/office/drawing/2014/main" id="{7A5265B4-D89D-41DE-8FFD-6175D6A6DE08}"/>
                </a:ext>
              </a:extLst>
            </p:cNvPr>
            <p:cNvSpPr txBox="1"/>
            <p:nvPr/>
          </p:nvSpPr>
          <p:spPr>
            <a:xfrm>
              <a:off x="9612450" y="1589079"/>
              <a:ext cx="611979" cy="69574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pPr algn="ctr"/>
              <a:r>
                <a:rPr lang="zh-CN" altLang="en-US" sz="1000" b="1" dirty="0"/>
                <a:t>审批备注输入框</a:t>
              </a:r>
            </a:p>
          </p:txBody>
        </p:sp>
        <p:sp>
          <p:nvSpPr>
            <p:cNvPr id="145" name="文本框 144">
              <a:extLst>
                <a:ext uri="{FF2B5EF4-FFF2-40B4-BE49-F238E27FC236}">
                  <a16:creationId xmlns:a16="http://schemas.microsoft.com/office/drawing/2014/main" id="{5E0CD706-AD78-4438-81BF-9686D5B62669}"/>
                </a:ext>
              </a:extLst>
            </p:cNvPr>
            <p:cNvSpPr txBox="1"/>
            <p:nvPr/>
          </p:nvSpPr>
          <p:spPr>
            <a:xfrm>
              <a:off x="9027849" y="2100595"/>
              <a:ext cx="536704" cy="18423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pPr algn="ctr"/>
              <a:r>
                <a:rPr lang="zh-CN" altLang="en-US" sz="1000" b="1" dirty="0">
                  <a:solidFill>
                    <a:schemeClr val="bg1">
                      <a:lumMod val="50000"/>
                    </a:schemeClr>
                  </a:solidFill>
                </a:rPr>
                <a:t>忽略</a:t>
              </a:r>
            </a:p>
          </p:txBody>
        </p:sp>
      </p:grpSp>
      <p:grpSp>
        <p:nvGrpSpPr>
          <p:cNvPr id="146" name="组合 145">
            <a:extLst>
              <a:ext uri="{FF2B5EF4-FFF2-40B4-BE49-F238E27FC236}">
                <a16:creationId xmlns:a16="http://schemas.microsoft.com/office/drawing/2014/main" id="{AD783DBF-3D9C-48F8-9F29-91C2B4FA0EB7}"/>
              </a:ext>
            </a:extLst>
          </p:cNvPr>
          <p:cNvGrpSpPr/>
          <p:nvPr/>
        </p:nvGrpSpPr>
        <p:grpSpPr>
          <a:xfrm>
            <a:off x="7446022" y="4832553"/>
            <a:ext cx="2771788" cy="695751"/>
            <a:chOff x="7452641" y="1589079"/>
            <a:chExt cx="2771788" cy="695751"/>
          </a:xfrm>
        </p:grpSpPr>
        <p:sp>
          <p:nvSpPr>
            <p:cNvPr id="147" name="文本框 146">
              <a:extLst>
                <a:ext uri="{FF2B5EF4-FFF2-40B4-BE49-F238E27FC236}">
                  <a16:creationId xmlns:a16="http://schemas.microsoft.com/office/drawing/2014/main" id="{F7BC661D-2A66-40EC-AB82-50537734FF45}"/>
                </a:ext>
              </a:extLst>
            </p:cNvPr>
            <p:cNvSpPr txBox="1"/>
            <p:nvPr/>
          </p:nvSpPr>
          <p:spPr>
            <a:xfrm>
              <a:off x="7452641" y="1589081"/>
              <a:ext cx="411267" cy="21561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pPr algn="ctr"/>
              <a:r>
                <a:rPr lang="zh-CN" altLang="en-US" sz="1000" b="1" dirty="0"/>
                <a:t>批单号</a:t>
              </a:r>
            </a:p>
          </p:txBody>
        </p:sp>
        <p:sp>
          <p:nvSpPr>
            <p:cNvPr id="148" name="文本框 147">
              <a:extLst>
                <a:ext uri="{FF2B5EF4-FFF2-40B4-BE49-F238E27FC236}">
                  <a16:creationId xmlns:a16="http://schemas.microsoft.com/office/drawing/2014/main" id="{0DB0DB1D-DD3F-4BB8-B834-922F6E0F67AC}"/>
                </a:ext>
              </a:extLst>
            </p:cNvPr>
            <p:cNvSpPr txBox="1"/>
            <p:nvPr/>
          </p:nvSpPr>
          <p:spPr>
            <a:xfrm>
              <a:off x="7887548" y="1589081"/>
              <a:ext cx="1070928" cy="69574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pPr algn="ctr"/>
              <a:r>
                <a:rPr lang="zh-CN" altLang="en-US" sz="1000" b="1" dirty="0"/>
                <a:t>自动提取的变更摘录</a:t>
              </a:r>
            </a:p>
          </p:txBody>
        </p:sp>
        <p:sp>
          <p:nvSpPr>
            <p:cNvPr id="149" name="文本框 148">
              <a:extLst>
                <a:ext uri="{FF2B5EF4-FFF2-40B4-BE49-F238E27FC236}">
                  <a16:creationId xmlns:a16="http://schemas.microsoft.com/office/drawing/2014/main" id="{BE1DAFBD-75E9-427A-A024-71FB1FB29188}"/>
                </a:ext>
              </a:extLst>
            </p:cNvPr>
            <p:cNvSpPr txBox="1"/>
            <p:nvPr/>
          </p:nvSpPr>
          <p:spPr>
            <a:xfrm>
              <a:off x="7452641" y="1849521"/>
              <a:ext cx="396000" cy="18423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pPr algn="ctr"/>
              <a:r>
                <a:rPr lang="zh-CN" altLang="en-US" sz="1000" b="1" dirty="0"/>
                <a:t>申请人</a:t>
              </a:r>
            </a:p>
          </p:txBody>
        </p:sp>
        <p:sp>
          <p:nvSpPr>
            <p:cNvPr id="150" name="文本框 149">
              <a:extLst>
                <a:ext uri="{FF2B5EF4-FFF2-40B4-BE49-F238E27FC236}">
                  <a16:creationId xmlns:a16="http://schemas.microsoft.com/office/drawing/2014/main" id="{44808B7F-FC56-4898-B450-99659FCADE1D}"/>
                </a:ext>
              </a:extLst>
            </p:cNvPr>
            <p:cNvSpPr txBox="1"/>
            <p:nvPr/>
          </p:nvSpPr>
          <p:spPr>
            <a:xfrm>
              <a:off x="9024534" y="1589081"/>
              <a:ext cx="536704" cy="18423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pPr algn="ctr"/>
              <a:r>
                <a:rPr lang="zh-CN" altLang="en-US" sz="1000" b="1" dirty="0"/>
                <a:t>同意</a:t>
              </a:r>
            </a:p>
          </p:txBody>
        </p:sp>
        <p:sp>
          <p:nvSpPr>
            <p:cNvPr id="151" name="文本框 150">
              <a:extLst>
                <a:ext uri="{FF2B5EF4-FFF2-40B4-BE49-F238E27FC236}">
                  <a16:creationId xmlns:a16="http://schemas.microsoft.com/office/drawing/2014/main" id="{B7F61790-9614-43AA-9CF1-99987B361C15}"/>
                </a:ext>
              </a:extLst>
            </p:cNvPr>
            <p:cNvSpPr txBox="1"/>
            <p:nvPr/>
          </p:nvSpPr>
          <p:spPr>
            <a:xfrm>
              <a:off x="9024534" y="1838866"/>
              <a:ext cx="536704" cy="18423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pPr algn="ctr"/>
              <a:r>
                <a:rPr lang="zh-CN" altLang="en-US" sz="1000" b="1" dirty="0">
                  <a:solidFill>
                    <a:schemeClr val="bg1">
                      <a:lumMod val="50000"/>
                    </a:schemeClr>
                  </a:solidFill>
                </a:rPr>
                <a:t>不同意</a:t>
              </a:r>
            </a:p>
          </p:txBody>
        </p:sp>
        <p:sp>
          <p:nvSpPr>
            <p:cNvPr id="152" name="文本框 151">
              <a:extLst>
                <a:ext uri="{FF2B5EF4-FFF2-40B4-BE49-F238E27FC236}">
                  <a16:creationId xmlns:a16="http://schemas.microsoft.com/office/drawing/2014/main" id="{AAE331AA-1D05-4175-916C-404D03E8AA5B}"/>
                </a:ext>
              </a:extLst>
            </p:cNvPr>
            <p:cNvSpPr txBox="1"/>
            <p:nvPr/>
          </p:nvSpPr>
          <p:spPr>
            <a:xfrm>
              <a:off x="9612450" y="1589079"/>
              <a:ext cx="611979" cy="69574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pPr algn="ctr"/>
              <a:r>
                <a:rPr lang="zh-CN" altLang="en-US" sz="1000" b="1" dirty="0"/>
                <a:t>审批备注输入框</a:t>
              </a:r>
            </a:p>
          </p:txBody>
        </p:sp>
        <p:sp>
          <p:nvSpPr>
            <p:cNvPr id="153" name="文本框 152">
              <a:extLst>
                <a:ext uri="{FF2B5EF4-FFF2-40B4-BE49-F238E27FC236}">
                  <a16:creationId xmlns:a16="http://schemas.microsoft.com/office/drawing/2014/main" id="{67155384-89CF-4514-BF23-AF85305B6F7A}"/>
                </a:ext>
              </a:extLst>
            </p:cNvPr>
            <p:cNvSpPr txBox="1"/>
            <p:nvPr/>
          </p:nvSpPr>
          <p:spPr>
            <a:xfrm>
              <a:off x="9027849" y="2100595"/>
              <a:ext cx="536704" cy="18423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pPr algn="ctr"/>
              <a:r>
                <a:rPr lang="zh-CN" altLang="en-US" sz="1000" b="1" dirty="0">
                  <a:solidFill>
                    <a:schemeClr val="bg1">
                      <a:lumMod val="50000"/>
                    </a:schemeClr>
                  </a:solidFill>
                </a:rPr>
                <a:t>忽略</a:t>
              </a:r>
            </a:p>
          </p:txBody>
        </p:sp>
      </p:grpSp>
      <p:sp>
        <p:nvSpPr>
          <p:cNvPr id="76" name="矩形 75">
            <a:extLst>
              <a:ext uri="{FF2B5EF4-FFF2-40B4-BE49-F238E27FC236}">
                <a16:creationId xmlns:a16="http://schemas.microsoft.com/office/drawing/2014/main" id="{5C0E422A-BCFA-41D1-8EEE-0A54AC288E21}"/>
              </a:ext>
            </a:extLst>
          </p:cNvPr>
          <p:cNvSpPr/>
          <p:nvPr/>
        </p:nvSpPr>
        <p:spPr>
          <a:xfrm rot="16200000">
            <a:off x="4340019" y="1479830"/>
            <a:ext cx="1423440" cy="287675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7" name="文本框 76">
            <a:extLst>
              <a:ext uri="{FF2B5EF4-FFF2-40B4-BE49-F238E27FC236}">
                <a16:creationId xmlns:a16="http://schemas.microsoft.com/office/drawing/2014/main" id="{F82C8E17-E1C0-4815-B709-30685BB432A7}"/>
              </a:ext>
            </a:extLst>
          </p:cNvPr>
          <p:cNvSpPr txBox="1"/>
          <p:nvPr/>
        </p:nvSpPr>
        <p:spPr>
          <a:xfrm>
            <a:off x="4667271" y="2358367"/>
            <a:ext cx="758688" cy="45113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ctr"/>
            <a:endParaRPr lang="en-US" altLang="zh-CN" sz="1000" b="1" dirty="0"/>
          </a:p>
          <a:p>
            <a:pPr algn="ctr"/>
            <a:r>
              <a:rPr lang="zh-CN" altLang="en-US" sz="1000" b="1" dirty="0"/>
              <a:t>现场审批</a:t>
            </a:r>
          </a:p>
        </p:txBody>
      </p:sp>
      <p:sp>
        <p:nvSpPr>
          <p:cNvPr id="78" name="文本框 77">
            <a:extLst>
              <a:ext uri="{FF2B5EF4-FFF2-40B4-BE49-F238E27FC236}">
                <a16:creationId xmlns:a16="http://schemas.microsoft.com/office/drawing/2014/main" id="{B107E6B2-8F5A-4924-8E67-AD68BFC7F512}"/>
              </a:ext>
            </a:extLst>
          </p:cNvPr>
          <p:cNvSpPr txBox="1"/>
          <p:nvPr/>
        </p:nvSpPr>
        <p:spPr>
          <a:xfrm>
            <a:off x="6028055" y="3376006"/>
            <a:ext cx="396000" cy="19943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zh-CN" altLang="en-US" sz="1000" b="1" dirty="0"/>
              <a:t>返回</a:t>
            </a:r>
          </a:p>
        </p:txBody>
      </p:sp>
      <p:sp>
        <p:nvSpPr>
          <p:cNvPr id="82" name="文本框 81">
            <a:extLst>
              <a:ext uri="{FF2B5EF4-FFF2-40B4-BE49-F238E27FC236}">
                <a16:creationId xmlns:a16="http://schemas.microsoft.com/office/drawing/2014/main" id="{C96C15AC-DD0F-4B22-A2E7-EDF4FFF21681}"/>
              </a:ext>
            </a:extLst>
          </p:cNvPr>
          <p:cNvSpPr txBox="1"/>
          <p:nvPr/>
        </p:nvSpPr>
        <p:spPr>
          <a:xfrm>
            <a:off x="4667271" y="3005211"/>
            <a:ext cx="758688" cy="45113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ctr"/>
            <a:endParaRPr lang="en-US" altLang="zh-CN" sz="1000" b="1" dirty="0"/>
          </a:p>
          <a:p>
            <a:pPr algn="ctr"/>
            <a:r>
              <a:rPr lang="zh-CN" altLang="en-US" sz="1000" b="1" dirty="0"/>
              <a:t>集中审批</a:t>
            </a:r>
          </a:p>
        </p:txBody>
      </p: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34BD0772-5858-4135-A9CF-969BE57E171E}"/>
              </a:ext>
            </a:extLst>
          </p:cNvPr>
          <p:cNvCxnSpPr>
            <a:cxnSpLocks/>
            <a:stCxn id="76" idx="1"/>
            <a:endCxn id="5" idx="3"/>
          </p:cNvCxnSpPr>
          <p:nvPr/>
        </p:nvCxnSpPr>
        <p:spPr>
          <a:xfrm>
            <a:off x="5051740" y="3629926"/>
            <a:ext cx="67049" cy="80838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接箭头连接符 82">
            <a:extLst>
              <a:ext uri="{FF2B5EF4-FFF2-40B4-BE49-F238E27FC236}">
                <a16:creationId xmlns:a16="http://schemas.microsoft.com/office/drawing/2014/main" id="{B4D9097A-41B1-41C7-9350-F94DEC91C8DF}"/>
              </a:ext>
            </a:extLst>
          </p:cNvPr>
          <p:cNvCxnSpPr>
            <a:cxnSpLocks/>
          </p:cNvCxnSpPr>
          <p:nvPr/>
        </p:nvCxnSpPr>
        <p:spPr>
          <a:xfrm>
            <a:off x="6525317" y="2831487"/>
            <a:ext cx="888416" cy="36441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>
            <a:extLst>
              <a:ext uri="{FF2B5EF4-FFF2-40B4-BE49-F238E27FC236}">
                <a16:creationId xmlns:a16="http://schemas.microsoft.com/office/drawing/2014/main" id="{19296974-7E63-4DAB-8FC2-DC7F1CD8C7DF}"/>
              </a:ext>
            </a:extLst>
          </p:cNvPr>
          <p:cNvSpPr/>
          <p:nvPr/>
        </p:nvSpPr>
        <p:spPr>
          <a:xfrm>
            <a:off x="4570625" y="3801007"/>
            <a:ext cx="1162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0000CC"/>
                </a:solidFill>
              </a:rPr>
              <a:t>现场审批 </a:t>
            </a:r>
            <a:endParaRPr lang="zh-CN" altLang="en-US" dirty="0"/>
          </a:p>
        </p:txBody>
      </p:sp>
      <p:sp>
        <p:nvSpPr>
          <p:cNvPr id="88" name="矩形 87">
            <a:extLst>
              <a:ext uri="{FF2B5EF4-FFF2-40B4-BE49-F238E27FC236}">
                <a16:creationId xmlns:a16="http://schemas.microsoft.com/office/drawing/2014/main" id="{688CEF00-0AE7-4C75-B24D-73AAD0CA7D47}"/>
              </a:ext>
            </a:extLst>
          </p:cNvPr>
          <p:cNvSpPr/>
          <p:nvPr/>
        </p:nvSpPr>
        <p:spPr>
          <a:xfrm>
            <a:off x="6653363" y="2658521"/>
            <a:ext cx="69762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0000CC"/>
                </a:solidFill>
              </a:rPr>
              <a:t>集中</a:t>
            </a:r>
            <a:endParaRPr lang="en-US" altLang="zh-CN" b="1" dirty="0">
              <a:solidFill>
                <a:srgbClr val="0000CC"/>
              </a:solidFill>
            </a:endParaRPr>
          </a:p>
          <a:p>
            <a:r>
              <a:rPr lang="zh-CN" altLang="en-US" b="1" dirty="0">
                <a:solidFill>
                  <a:srgbClr val="0000CC"/>
                </a:solidFill>
              </a:rPr>
              <a:t>审批 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94A9554-48D8-4C0D-B4C4-92FD7EEFE445}"/>
              </a:ext>
            </a:extLst>
          </p:cNvPr>
          <p:cNvSpPr txBox="1"/>
          <p:nvPr/>
        </p:nvSpPr>
        <p:spPr>
          <a:xfrm>
            <a:off x="3854375" y="4600648"/>
            <a:ext cx="25696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/>
              <a:t>请具备审批权限的人员指纹确认</a:t>
            </a:r>
          </a:p>
        </p:txBody>
      </p:sp>
      <p:sp>
        <p:nvSpPr>
          <p:cNvPr id="90" name="箭头: 右 89">
            <a:hlinkClick r:id="rId2" action="ppaction://hlinksldjump"/>
            <a:extLst>
              <a:ext uri="{FF2B5EF4-FFF2-40B4-BE49-F238E27FC236}">
                <a16:creationId xmlns:a16="http://schemas.microsoft.com/office/drawing/2014/main" id="{6FD30B62-5EFF-4659-A8BE-97E76DC428B6}"/>
              </a:ext>
            </a:extLst>
          </p:cNvPr>
          <p:cNvSpPr/>
          <p:nvPr/>
        </p:nvSpPr>
        <p:spPr>
          <a:xfrm rot="10800000">
            <a:off x="11688826" y="6298245"/>
            <a:ext cx="318499" cy="240259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2968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70FDBE-CE4E-4160-BF82-E28DB7B07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质检员</a:t>
            </a:r>
            <a:br>
              <a:rPr lang="en-US" altLang="zh-CN" b="1" dirty="0"/>
            </a:br>
            <a:r>
              <a:rPr lang="en-US" altLang="zh-CN" sz="2400" b="1" dirty="0"/>
              <a:t>——</a:t>
            </a:r>
            <a:r>
              <a:rPr lang="zh-CN" altLang="en-US" sz="2400" b="1" dirty="0"/>
              <a:t>试剂信息登记</a:t>
            </a:r>
            <a:br>
              <a:rPr lang="en-US" altLang="zh-CN" sz="2400" b="1" dirty="0"/>
            </a:br>
            <a:r>
              <a:rPr lang="en-US" altLang="zh-CN" sz="2400" b="1" dirty="0"/>
              <a:t>——</a:t>
            </a:r>
            <a:r>
              <a:rPr lang="zh-CN" altLang="en-US" sz="2400" b="1" dirty="0"/>
              <a:t>初次登记</a:t>
            </a:r>
            <a:endParaRPr lang="zh-CN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A21F364F-101F-4604-8C14-1565B667871F}"/>
              </a:ext>
            </a:extLst>
          </p:cNvPr>
          <p:cNvSpPr/>
          <p:nvPr/>
        </p:nvSpPr>
        <p:spPr>
          <a:xfrm rot="16200000">
            <a:off x="6721660" y="1990623"/>
            <a:ext cx="5116888" cy="287675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28AE2B4A-6119-4692-BBE4-8CD9079A8816}"/>
              </a:ext>
            </a:extLst>
          </p:cNvPr>
          <p:cNvSpPr txBox="1"/>
          <p:nvPr/>
        </p:nvSpPr>
        <p:spPr>
          <a:xfrm>
            <a:off x="8039829" y="2106181"/>
            <a:ext cx="648000" cy="180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zh-CN" altLang="en-US" sz="1000" b="1" dirty="0"/>
              <a:t>试剂名</a:t>
            </a: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A0345FE2-5A3F-4FB4-B896-2D585C85BBC9}"/>
              </a:ext>
            </a:extLst>
          </p:cNvPr>
          <p:cNvSpPr txBox="1"/>
          <p:nvPr/>
        </p:nvSpPr>
        <p:spPr>
          <a:xfrm>
            <a:off x="8039829" y="2322080"/>
            <a:ext cx="648000" cy="180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zh-CN" altLang="en-US" sz="1000" b="1" dirty="0"/>
              <a:t>厂家信息</a:t>
            </a: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75543FF9-0F79-4B76-A312-6DA1F89CCC06}"/>
              </a:ext>
            </a:extLst>
          </p:cNvPr>
          <p:cNvSpPr txBox="1"/>
          <p:nvPr/>
        </p:nvSpPr>
        <p:spPr>
          <a:xfrm>
            <a:off x="8716432" y="2106180"/>
            <a:ext cx="1812530" cy="180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zh-CN" altLang="en-US" sz="1000" b="1" dirty="0"/>
              <a:t>具体的描述</a:t>
            </a: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A2863301-6A5F-4B7F-BC81-E4BE18EED069}"/>
              </a:ext>
            </a:extLst>
          </p:cNvPr>
          <p:cNvSpPr txBox="1"/>
          <p:nvPr/>
        </p:nvSpPr>
        <p:spPr>
          <a:xfrm>
            <a:off x="8716432" y="2326315"/>
            <a:ext cx="1812530" cy="180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zh-CN" altLang="en-US" sz="1000" b="1" dirty="0"/>
              <a:t>具体的描述</a:t>
            </a:r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6D155DDA-2CD1-4995-A860-0082C127CB58}"/>
              </a:ext>
            </a:extLst>
          </p:cNvPr>
          <p:cNvSpPr txBox="1"/>
          <p:nvPr/>
        </p:nvSpPr>
        <p:spPr>
          <a:xfrm>
            <a:off x="8039829" y="2542214"/>
            <a:ext cx="648000" cy="180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zh-CN" altLang="en-US" sz="1000" b="1" dirty="0"/>
              <a:t>有效期</a:t>
            </a:r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3300FB9D-3364-487A-B7C6-1FC23C92E832}"/>
              </a:ext>
            </a:extLst>
          </p:cNvPr>
          <p:cNvSpPr txBox="1"/>
          <p:nvPr/>
        </p:nvSpPr>
        <p:spPr>
          <a:xfrm>
            <a:off x="8716432" y="2546449"/>
            <a:ext cx="1812530" cy="180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zh-CN" altLang="en-US" sz="1000" b="1" dirty="0"/>
              <a:t>具体的描述</a:t>
            </a:r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C1A8EF4D-6A4F-41FF-9712-32C801F89C99}"/>
              </a:ext>
            </a:extLst>
          </p:cNvPr>
          <p:cNvSpPr txBox="1"/>
          <p:nvPr/>
        </p:nvSpPr>
        <p:spPr>
          <a:xfrm>
            <a:off x="8039829" y="2804681"/>
            <a:ext cx="648000" cy="180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US" altLang="zh-CN" sz="1000" b="1" dirty="0"/>
              <a:t>……</a:t>
            </a:r>
            <a:endParaRPr lang="zh-CN" altLang="en-US" sz="1000" b="1" dirty="0"/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A3A57793-AE2E-49A5-8F48-0EA00AA6A850}"/>
              </a:ext>
            </a:extLst>
          </p:cNvPr>
          <p:cNvSpPr txBox="1"/>
          <p:nvPr/>
        </p:nvSpPr>
        <p:spPr>
          <a:xfrm>
            <a:off x="7904299" y="2737389"/>
            <a:ext cx="156632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400" b="1" dirty="0"/>
              <a:t>_</a:t>
            </a:r>
            <a:endParaRPr lang="zh-CN" altLang="en-US" sz="1400" b="1" dirty="0"/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520424A1-AD17-45C5-A708-7671369F888A}"/>
              </a:ext>
            </a:extLst>
          </p:cNvPr>
          <p:cNvSpPr txBox="1"/>
          <p:nvPr/>
        </p:nvSpPr>
        <p:spPr>
          <a:xfrm>
            <a:off x="8716432" y="2808916"/>
            <a:ext cx="1812530" cy="180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US" altLang="zh-CN" sz="1000" b="1" dirty="0"/>
              <a:t>……</a:t>
            </a:r>
            <a:endParaRPr lang="zh-CN" altLang="en-US" sz="1000" b="1" dirty="0"/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E434050B-D508-4332-9EB4-B208E177BF74}"/>
              </a:ext>
            </a:extLst>
          </p:cNvPr>
          <p:cNvSpPr txBox="1"/>
          <p:nvPr/>
        </p:nvSpPr>
        <p:spPr>
          <a:xfrm>
            <a:off x="7904299" y="3006683"/>
            <a:ext cx="156632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200" b="1" dirty="0"/>
              <a:t>+</a:t>
            </a:r>
            <a:endParaRPr lang="zh-CN" altLang="en-US" sz="1200" b="1" dirty="0"/>
          </a:p>
        </p:txBody>
      </p:sp>
      <p:sp>
        <p:nvSpPr>
          <p:cNvPr id="95" name="文本框 94">
            <a:extLst>
              <a:ext uri="{FF2B5EF4-FFF2-40B4-BE49-F238E27FC236}">
                <a16:creationId xmlns:a16="http://schemas.microsoft.com/office/drawing/2014/main" id="{67527031-B484-47EC-A2CA-03775721AE59}"/>
              </a:ext>
            </a:extLst>
          </p:cNvPr>
          <p:cNvSpPr txBox="1"/>
          <p:nvPr/>
        </p:nvSpPr>
        <p:spPr>
          <a:xfrm>
            <a:off x="8805489" y="5595217"/>
            <a:ext cx="396000" cy="19943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zh-CN" altLang="en-US" sz="1000" b="1" dirty="0"/>
              <a:t>取消</a:t>
            </a:r>
          </a:p>
        </p:txBody>
      </p:sp>
      <p:sp>
        <p:nvSpPr>
          <p:cNvPr id="96" name="文本框 95">
            <a:extLst>
              <a:ext uri="{FF2B5EF4-FFF2-40B4-BE49-F238E27FC236}">
                <a16:creationId xmlns:a16="http://schemas.microsoft.com/office/drawing/2014/main" id="{203309DF-31FE-4DFE-83CA-7A062BAA493E}"/>
              </a:ext>
            </a:extLst>
          </p:cNvPr>
          <p:cNvSpPr txBox="1"/>
          <p:nvPr/>
        </p:nvSpPr>
        <p:spPr>
          <a:xfrm>
            <a:off x="9415438" y="5595217"/>
            <a:ext cx="396000" cy="19943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zh-CN" altLang="en-US" sz="1000" b="1" dirty="0"/>
              <a:t>确认</a:t>
            </a:r>
          </a:p>
        </p:txBody>
      </p:sp>
      <p:sp>
        <p:nvSpPr>
          <p:cNvPr id="97" name="文本框 96">
            <a:extLst>
              <a:ext uri="{FF2B5EF4-FFF2-40B4-BE49-F238E27FC236}">
                <a16:creationId xmlns:a16="http://schemas.microsoft.com/office/drawing/2014/main" id="{CBBD58C9-4CC8-4ECA-91C6-9DDD3689C2AC}"/>
              </a:ext>
            </a:extLst>
          </p:cNvPr>
          <p:cNvSpPr txBox="1"/>
          <p:nvPr/>
        </p:nvSpPr>
        <p:spPr>
          <a:xfrm>
            <a:off x="10846123" y="2722214"/>
            <a:ext cx="12258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rgbClr val="C00000"/>
                </a:solidFill>
              </a:rPr>
              <a:t>有没有什么属性变动过于频繁，而不适合配置进来的？</a:t>
            </a:r>
            <a:endParaRPr lang="en-US" altLang="zh-CN" sz="1200" dirty="0">
              <a:solidFill>
                <a:srgbClr val="C00000"/>
              </a:solidFill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46C4AEA8-049E-48CA-9C51-B2CA1CC6A7BA}"/>
              </a:ext>
            </a:extLst>
          </p:cNvPr>
          <p:cNvSpPr/>
          <p:nvPr/>
        </p:nvSpPr>
        <p:spPr>
          <a:xfrm rot="16200000">
            <a:off x="2488693" y="1903514"/>
            <a:ext cx="5116888" cy="287675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267CDFE4-4E95-43E1-A23C-24A46982A00A}"/>
              </a:ext>
            </a:extLst>
          </p:cNvPr>
          <p:cNvSpPr txBox="1"/>
          <p:nvPr/>
        </p:nvSpPr>
        <p:spPr>
          <a:xfrm>
            <a:off x="3793868" y="372387"/>
            <a:ext cx="24976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第一步，浏览试剂列表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8A533E58-716D-4C3F-AF20-670A179D70DF}"/>
              </a:ext>
            </a:extLst>
          </p:cNvPr>
          <p:cNvSpPr txBox="1"/>
          <p:nvPr/>
        </p:nvSpPr>
        <p:spPr>
          <a:xfrm>
            <a:off x="3827869" y="1448050"/>
            <a:ext cx="648000" cy="180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zh-CN" altLang="en-US" sz="1000" b="1" dirty="0"/>
              <a:t>试剂名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295BE3FF-A0BD-45C5-B84B-543571DF27AF}"/>
              </a:ext>
            </a:extLst>
          </p:cNvPr>
          <p:cNvSpPr txBox="1"/>
          <p:nvPr/>
        </p:nvSpPr>
        <p:spPr>
          <a:xfrm>
            <a:off x="4504472" y="1448049"/>
            <a:ext cx="1812530" cy="180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zh-CN" altLang="en-US" sz="1000" b="1" dirty="0"/>
              <a:t>自动提取的重要属性摘录</a:t>
            </a: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86AB5B90-D823-4253-A995-E07063BC51F6}"/>
              </a:ext>
            </a:extLst>
          </p:cNvPr>
          <p:cNvSpPr txBox="1"/>
          <p:nvPr/>
        </p:nvSpPr>
        <p:spPr>
          <a:xfrm>
            <a:off x="3827869" y="1729657"/>
            <a:ext cx="648000" cy="180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zh-CN" altLang="en-US" sz="1000" b="1" dirty="0"/>
              <a:t>试剂名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22BB82B6-6CD2-4105-9EC1-D37293C8E90B}"/>
              </a:ext>
            </a:extLst>
          </p:cNvPr>
          <p:cNvSpPr txBox="1"/>
          <p:nvPr/>
        </p:nvSpPr>
        <p:spPr>
          <a:xfrm>
            <a:off x="4504472" y="1729656"/>
            <a:ext cx="1812530" cy="180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zh-CN" altLang="en-US" sz="1000" b="1" dirty="0"/>
              <a:t>自动提取的重要属性摘录</a:t>
            </a: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B3F44F36-6091-4546-B103-49FDB40B79C5}"/>
              </a:ext>
            </a:extLst>
          </p:cNvPr>
          <p:cNvSpPr txBox="1"/>
          <p:nvPr/>
        </p:nvSpPr>
        <p:spPr>
          <a:xfrm>
            <a:off x="3827869" y="2011264"/>
            <a:ext cx="648000" cy="180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zh-CN" altLang="en-US" sz="1000" b="1" dirty="0"/>
              <a:t>试剂名</a:t>
            </a: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3A03CC94-785F-4141-805B-14D1DA092431}"/>
              </a:ext>
            </a:extLst>
          </p:cNvPr>
          <p:cNvSpPr txBox="1"/>
          <p:nvPr/>
        </p:nvSpPr>
        <p:spPr>
          <a:xfrm>
            <a:off x="4504472" y="2011263"/>
            <a:ext cx="1812530" cy="180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zh-CN" altLang="en-US" sz="1000" b="1" dirty="0"/>
              <a:t>自动提取的重要属性摘录</a:t>
            </a:r>
          </a:p>
        </p:txBody>
      </p:sp>
      <p:sp>
        <p:nvSpPr>
          <p:cNvPr id="77" name="文本框 76">
            <a:extLst>
              <a:ext uri="{FF2B5EF4-FFF2-40B4-BE49-F238E27FC236}">
                <a16:creationId xmlns:a16="http://schemas.microsoft.com/office/drawing/2014/main" id="{A624732E-7B6E-46FF-8F21-5EDECBE61161}"/>
              </a:ext>
            </a:extLst>
          </p:cNvPr>
          <p:cNvSpPr txBox="1"/>
          <p:nvPr/>
        </p:nvSpPr>
        <p:spPr>
          <a:xfrm>
            <a:off x="4702260" y="5425673"/>
            <a:ext cx="514235" cy="3396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 lIns="0" tIns="0" rIns="0" bIns="0" rtlCol="0" anchor="ctr" anchorCtr="1">
            <a:noAutofit/>
          </a:bodyPr>
          <a:lstStyle/>
          <a:p>
            <a:pPr algn="ctr"/>
            <a:r>
              <a:rPr lang="zh-CN" altLang="en-US" sz="1000" b="1" dirty="0"/>
              <a:t>返回</a:t>
            </a:r>
          </a:p>
        </p:txBody>
      </p:sp>
      <p:sp>
        <p:nvSpPr>
          <p:cNvPr id="80" name="文本框 79">
            <a:extLst>
              <a:ext uri="{FF2B5EF4-FFF2-40B4-BE49-F238E27FC236}">
                <a16:creationId xmlns:a16="http://schemas.microsoft.com/office/drawing/2014/main" id="{1C95305B-E220-4451-83DD-5FAB23EA5CEB}"/>
              </a:ext>
            </a:extLst>
          </p:cNvPr>
          <p:cNvSpPr txBox="1"/>
          <p:nvPr/>
        </p:nvSpPr>
        <p:spPr>
          <a:xfrm>
            <a:off x="3693428" y="2233276"/>
            <a:ext cx="156632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200" b="1" dirty="0"/>
              <a:t>+</a:t>
            </a:r>
            <a:endParaRPr lang="zh-CN" altLang="en-US" sz="1200" b="1" dirty="0"/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9BB587CF-D2D7-4567-BDC6-D8AA65719F64}"/>
              </a:ext>
            </a:extLst>
          </p:cNvPr>
          <p:cNvSpPr txBox="1"/>
          <p:nvPr/>
        </p:nvSpPr>
        <p:spPr>
          <a:xfrm>
            <a:off x="6479778" y="673134"/>
            <a:ext cx="1264819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1</a:t>
            </a:r>
            <a:r>
              <a:rPr lang="zh-CN" altLang="en-US" sz="1400" dirty="0"/>
              <a:t>、按住不放进入编辑状态（或增加编辑按钮），可对试剂信息做增加或删除</a:t>
            </a:r>
            <a:endParaRPr lang="en-US" altLang="zh-CN" sz="1400" dirty="0"/>
          </a:p>
          <a:p>
            <a:endParaRPr lang="en-US" altLang="zh-CN" sz="1400" dirty="0"/>
          </a:p>
          <a:p>
            <a:r>
              <a:rPr lang="en-US" altLang="zh-CN" sz="1400" dirty="0"/>
              <a:t>2</a:t>
            </a:r>
            <a:r>
              <a:rPr lang="zh-CN" altLang="en-US" sz="1400" dirty="0"/>
              <a:t>、单击</a:t>
            </a:r>
            <a:endParaRPr lang="en-US" altLang="zh-CN" sz="1400" dirty="0"/>
          </a:p>
          <a:p>
            <a:r>
              <a:rPr lang="zh-CN" altLang="en-US" sz="1400" dirty="0"/>
              <a:t>“</a:t>
            </a:r>
            <a:r>
              <a:rPr lang="en-US" altLang="zh-CN" sz="1400" dirty="0"/>
              <a:t>-</a:t>
            </a:r>
            <a:r>
              <a:rPr lang="zh-CN" altLang="en-US" sz="1400" dirty="0"/>
              <a:t>”，删除试剂信息</a:t>
            </a:r>
            <a:endParaRPr lang="en-US" altLang="zh-CN" sz="1400" dirty="0"/>
          </a:p>
          <a:p>
            <a:endParaRPr lang="en-US" altLang="zh-CN" sz="1400" dirty="0"/>
          </a:p>
          <a:p>
            <a:r>
              <a:rPr lang="en-US" altLang="zh-CN" sz="1400" dirty="0"/>
              <a:t>3</a:t>
            </a:r>
            <a:r>
              <a:rPr lang="zh-CN" altLang="en-US" sz="1400" dirty="0"/>
              <a:t>、单击“</a:t>
            </a:r>
            <a:r>
              <a:rPr lang="en-US" altLang="zh-CN" sz="1400" dirty="0"/>
              <a:t>+</a:t>
            </a:r>
            <a:r>
              <a:rPr lang="zh-CN" altLang="en-US" sz="1400" dirty="0"/>
              <a:t>”，进入新增试剂信息界面</a:t>
            </a:r>
            <a:endParaRPr lang="en-US" altLang="zh-CN" sz="1400" dirty="0"/>
          </a:p>
        </p:txBody>
      </p:sp>
      <p:cxnSp>
        <p:nvCxnSpPr>
          <p:cNvPr id="82" name="直接箭头连接符 81">
            <a:extLst>
              <a:ext uri="{FF2B5EF4-FFF2-40B4-BE49-F238E27FC236}">
                <a16:creationId xmlns:a16="http://schemas.microsoft.com/office/drawing/2014/main" id="{E7D0D805-0C6E-4E6F-83EC-C5BD3AA9C062}"/>
              </a:ext>
            </a:extLst>
          </p:cNvPr>
          <p:cNvCxnSpPr>
            <a:cxnSpLocks/>
            <a:endCxn id="80" idx="3"/>
          </p:cNvCxnSpPr>
          <p:nvPr/>
        </p:nvCxnSpPr>
        <p:spPr>
          <a:xfrm flipH="1">
            <a:off x="3850060" y="2317414"/>
            <a:ext cx="2841754" cy="81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文本框 82">
            <a:extLst>
              <a:ext uri="{FF2B5EF4-FFF2-40B4-BE49-F238E27FC236}">
                <a16:creationId xmlns:a16="http://schemas.microsoft.com/office/drawing/2014/main" id="{B8A888BA-E5FC-42E3-AD9E-43D485B3E962}"/>
              </a:ext>
            </a:extLst>
          </p:cNvPr>
          <p:cNvSpPr txBox="1"/>
          <p:nvPr/>
        </p:nvSpPr>
        <p:spPr>
          <a:xfrm>
            <a:off x="7813651" y="385349"/>
            <a:ext cx="29421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第二步，增加试剂属性信息</a:t>
            </a:r>
          </a:p>
        </p:txBody>
      </p:sp>
      <p:sp>
        <p:nvSpPr>
          <p:cNvPr id="86" name="文本框 85">
            <a:extLst>
              <a:ext uri="{FF2B5EF4-FFF2-40B4-BE49-F238E27FC236}">
                <a16:creationId xmlns:a16="http://schemas.microsoft.com/office/drawing/2014/main" id="{1E156955-588B-452C-A7B2-396B6E111931}"/>
              </a:ext>
            </a:extLst>
          </p:cNvPr>
          <p:cNvSpPr txBox="1"/>
          <p:nvPr/>
        </p:nvSpPr>
        <p:spPr>
          <a:xfrm>
            <a:off x="3703261" y="1702334"/>
            <a:ext cx="156632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400" b="1" dirty="0"/>
              <a:t>-</a:t>
            </a:r>
            <a:endParaRPr lang="zh-CN" altLang="en-US" sz="1400" b="1" dirty="0"/>
          </a:p>
        </p:txBody>
      </p:sp>
      <p:sp>
        <p:nvSpPr>
          <p:cNvPr id="88" name="文本框 87">
            <a:extLst>
              <a:ext uri="{FF2B5EF4-FFF2-40B4-BE49-F238E27FC236}">
                <a16:creationId xmlns:a16="http://schemas.microsoft.com/office/drawing/2014/main" id="{4888B2F2-07B0-49DC-8DB6-177AA54DFCC2}"/>
              </a:ext>
            </a:extLst>
          </p:cNvPr>
          <p:cNvSpPr txBox="1"/>
          <p:nvPr/>
        </p:nvSpPr>
        <p:spPr>
          <a:xfrm>
            <a:off x="3703261" y="1972718"/>
            <a:ext cx="156632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400" b="1" dirty="0"/>
              <a:t>-</a:t>
            </a:r>
            <a:endParaRPr lang="zh-CN" altLang="en-US" sz="1400" b="1" dirty="0"/>
          </a:p>
        </p:txBody>
      </p:sp>
      <p:sp>
        <p:nvSpPr>
          <p:cNvPr id="89" name="文本框 88">
            <a:extLst>
              <a:ext uri="{FF2B5EF4-FFF2-40B4-BE49-F238E27FC236}">
                <a16:creationId xmlns:a16="http://schemas.microsoft.com/office/drawing/2014/main" id="{99DD8DAF-23CB-4FFD-B5B0-852526AAA171}"/>
              </a:ext>
            </a:extLst>
          </p:cNvPr>
          <p:cNvSpPr txBox="1"/>
          <p:nvPr/>
        </p:nvSpPr>
        <p:spPr>
          <a:xfrm>
            <a:off x="3708176" y="1392617"/>
            <a:ext cx="156632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400" b="1" dirty="0"/>
              <a:t>-</a:t>
            </a:r>
            <a:endParaRPr lang="zh-CN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3430621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88AE9B-28DD-4D8D-86D0-8701AC09E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目录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E2FEF3D4-CD68-4904-9D29-206742B9EC7E}"/>
              </a:ext>
            </a:extLst>
          </p:cNvPr>
          <p:cNvGrpSpPr/>
          <p:nvPr/>
        </p:nvGrpSpPr>
        <p:grpSpPr>
          <a:xfrm>
            <a:off x="3908495" y="868363"/>
            <a:ext cx="7315200" cy="5121274"/>
            <a:chOff x="3868738" y="863600"/>
            <a:chExt cx="7315200" cy="5121274"/>
          </a:xfrm>
        </p:grpSpPr>
        <p:sp>
          <p:nvSpPr>
            <p:cNvPr id="8" name="任意多边形: 形状 7">
              <a:extLst>
                <a:ext uri="{FF2B5EF4-FFF2-40B4-BE49-F238E27FC236}">
                  <a16:creationId xmlns:a16="http://schemas.microsoft.com/office/drawing/2014/main" id="{FDFB36F2-CE8E-4469-A490-5F91A963784F}"/>
                </a:ext>
              </a:extLst>
            </p:cNvPr>
            <p:cNvSpPr/>
            <p:nvPr/>
          </p:nvSpPr>
          <p:spPr>
            <a:xfrm>
              <a:off x="3868738" y="863600"/>
              <a:ext cx="7315200" cy="1600398"/>
            </a:xfrm>
            <a:custGeom>
              <a:avLst/>
              <a:gdLst>
                <a:gd name="connsiteX0" fmla="*/ 0 w 7315200"/>
                <a:gd name="connsiteY0" fmla="*/ 160040 h 1600398"/>
                <a:gd name="connsiteX1" fmla="*/ 160040 w 7315200"/>
                <a:gd name="connsiteY1" fmla="*/ 0 h 1600398"/>
                <a:gd name="connsiteX2" fmla="*/ 7155160 w 7315200"/>
                <a:gd name="connsiteY2" fmla="*/ 0 h 1600398"/>
                <a:gd name="connsiteX3" fmla="*/ 7315200 w 7315200"/>
                <a:gd name="connsiteY3" fmla="*/ 160040 h 1600398"/>
                <a:gd name="connsiteX4" fmla="*/ 7315200 w 7315200"/>
                <a:gd name="connsiteY4" fmla="*/ 1440358 h 1600398"/>
                <a:gd name="connsiteX5" fmla="*/ 7155160 w 7315200"/>
                <a:gd name="connsiteY5" fmla="*/ 1600398 h 1600398"/>
                <a:gd name="connsiteX6" fmla="*/ 160040 w 7315200"/>
                <a:gd name="connsiteY6" fmla="*/ 1600398 h 1600398"/>
                <a:gd name="connsiteX7" fmla="*/ 0 w 7315200"/>
                <a:gd name="connsiteY7" fmla="*/ 1440358 h 1600398"/>
                <a:gd name="connsiteX8" fmla="*/ 0 w 7315200"/>
                <a:gd name="connsiteY8" fmla="*/ 160040 h 1600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315200" h="1600398">
                  <a:moveTo>
                    <a:pt x="0" y="160040"/>
                  </a:moveTo>
                  <a:cubicBezTo>
                    <a:pt x="0" y="71652"/>
                    <a:pt x="71652" y="0"/>
                    <a:pt x="160040" y="0"/>
                  </a:cubicBezTo>
                  <a:lnTo>
                    <a:pt x="7155160" y="0"/>
                  </a:lnTo>
                  <a:cubicBezTo>
                    <a:pt x="7243548" y="0"/>
                    <a:pt x="7315200" y="71652"/>
                    <a:pt x="7315200" y="160040"/>
                  </a:cubicBezTo>
                  <a:lnTo>
                    <a:pt x="7315200" y="1440358"/>
                  </a:lnTo>
                  <a:cubicBezTo>
                    <a:pt x="7315200" y="1528746"/>
                    <a:pt x="7243548" y="1600398"/>
                    <a:pt x="7155160" y="1600398"/>
                  </a:cubicBezTo>
                  <a:lnTo>
                    <a:pt x="160040" y="1600398"/>
                  </a:lnTo>
                  <a:cubicBezTo>
                    <a:pt x="71652" y="1600398"/>
                    <a:pt x="0" y="1528746"/>
                    <a:pt x="0" y="1440358"/>
                  </a:cubicBezTo>
                  <a:lnTo>
                    <a:pt x="0" y="16004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737379" tIns="114300" rIns="114301" bIns="114300" numCol="1" spcCol="1270" anchor="t" anchorCtr="0">
              <a:noAutofit/>
            </a:bodyPr>
            <a:lstStyle/>
            <a:p>
              <a:pPr marL="457200" lvl="0" indent="-457200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Wingdings" panose="05000000000000000000" pitchFamily="2" charset="2"/>
                <a:buChar char="u"/>
              </a:pPr>
              <a:r>
                <a:rPr lang="zh-CN" altLang="en-US" sz="2000" kern="1200" dirty="0">
                  <a:solidFill>
                    <a:schemeClr val="tx1"/>
                  </a:solidFill>
                </a:rPr>
                <a:t>客户需求概述</a:t>
              </a:r>
              <a:endParaRPr lang="en-US" altLang="zh-CN" sz="2000" kern="1200" dirty="0">
                <a:solidFill>
                  <a:schemeClr val="tx1"/>
                </a:solidFill>
              </a:endParaRPr>
            </a:p>
            <a:p>
              <a:pPr marL="457200" lvl="0" indent="-457200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Wingdings" panose="05000000000000000000" pitchFamily="2" charset="2"/>
                <a:buChar char="u"/>
              </a:pPr>
              <a:r>
                <a:rPr lang="zh-CN" altLang="en-US" sz="2000" kern="1200" dirty="0">
                  <a:solidFill>
                    <a:schemeClr val="tx1"/>
                  </a:solidFill>
                </a:rPr>
                <a:t>各角色需求</a:t>
              </a:r>
              <a:endParaRPr lang="en-US" altLang="zh-CN" sz="2000" kern="1200" dirty="0">
                <a:solidFill>
                  <a:schemeClr val="tx1"/>
                </a:solidFill>
              </a:endParaRPr>
            </a:p>
            <a:p>
              <a:pPr marL="457200" lvl="0" indent="-457200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Wingdings" panose="05000000000000000000" pitchFamily="2" charset="2"/>
                <a:buChar char="u"/>
              </a:pPr>
              <a:r>
                <a:rPr lang="zh-CN" altLang="en-US" sz="2000" dirty="0">
                  <a:solidFill>
                    <a:schemeClr val="tx1"/>
                  </a:solidFill>
                </a:rPr>
                <a:t>关键设计约束</a:t>
              </a:r>
              <a:endParaRPr lang="zh-CN" altLang="en-US" sz="2000" kern="1200" dirty="0">
                <a:solidFill>
                  <a:schemeClr val="tx1"/>
                </a:solidFill>
              </a:endParaRPr>
            </a:p>
          </p:txBody>
        </p:sp>
        <p:sp>
          <p:nvSpPr>
            <p:cNvPr id="9" name="矩形: 圆角 8">
              <a:extLst>
                <a:ext uri="{FF2B5EF4-FFF2-40B4-BE49-F238E27FC236}">
                  <a16:creationId xmlns:a16="http://schemas.microsoft.com/office/drawing/2014/main" id="{822C80F9-6473-4CD2-8AD5-4BD45E48826F}"/>
                </a:ext>
              </a:extLst>
            </p:cNvPr>
            <p:cNvSpPr/>
            <p:nvPr/>
          </p:nvSpPr>
          <p:spPr>
            <a:xfrm>
              <a:off x="4028777" y="1023639"/>
              <a:ext cx="1463040" cy="1280318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0" name="任意多边形: 形状 9">
              <a:extLst>
                <a:ext uri="{FF2B5EF4-FFF2-40B4-BE49-F238E27FC236}">
                  <a16:creationId xmlns:a16="http://schemas.microsoft.com/office/drawing/2014/main" id="{9E10F812-DF7E-4939-96B8-E1525B3C4803}"/>
                </a:ext>
              </a:extLst>
            </p:cNvPr>
            <p:cNvSpPr/>
            <p:nvPr/>
          </p:nvSpPr>
          <p:spPr>
            <a:xfrm>
              <a:off x="3868738" y="2624038"/>
              <a:ext cx="7315200" cy="1600398"/>
            </a:xfrm>
            <a:custGeom>
              <a:avLst/>
              <a:gdLst>
                <a:gd name="connsiteX0" fmla="*/ 0 w 7315200"/>
                <a:gd name="connsiteY0" fmla="*/ 160040 h 1600398"/>
                <a:gd name="connsiteX1" fmla="*/ 160040 w 7315200"/>
                <a:gd name="connsiteY1" fmla="*/ 0 h 1600398"/>
                <a:gd name="connsiteX2" fmla="*/ 7155160 w 7315200"/>
                <a:gd name="connsiteY2" fmla="*/ 0 h 1600398"/>
                <a:gd name="connsiteX3" fmla="*/ 7315200 w 7315200"/>
                <a:gd name="connsiteY3" fmla="*/ 160040 h 1600398"/>
                <a:gd name="connsiteX4" fmla="*/ 7315200 w 7315200"/>
                <a:gd name="connsiteY4" fmla="*/ 1440358 h 1600398"/>
                <a:gd name="connsiteX5" fmla="*/ 7155160 w 7315200"/>
                <a:gd name="connsiteY5" fmla="*/ 1600398 h 1600398"/>
                <a:gd name="connsiteX6" fmla="*/ 160040 w 7315200"/>
                <a:gd name="connsiteY6" fmla="*/ 1600398 h 1600398"/>
                <a:gd name="connsiteX7" fmla="*/ 0 w 7315200"/>
                <a:gd name="connsiteY7" fmla="*/ 1440358 h 1600398"/>
                <a:gd name="connsiteX8" fmla="*/ 0 w 7315200"/>
                <a:gd name="connsiteY8" fmla="*/ 160040 h 1600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315200" h="1600398">
                  <a:moveTo>
                    <a:pt x="0" y="160040"/>
                  </a:moveTo>
                  <a:cubicBezTo>
                    <a:pt x="0" y="71652"/>
                    <a:pt x="71652" y="0"/>
                    <a:pt x="160040" y="0"/>
                  </a:cubicBezTo>
                  <a:lnTo>
                    <a:pt x="7155160" y="0"/>
                  </a:lnTo>
                  <a:cubicBezTo>
                    <a:pt x="7243548" y="0"/>
                    <a:pt x="7315200" y="71652"/>
                    <a:pt x="7315200" y="160040"/>
                  </a:cubicBezTo>
                  <a:lnTo>
                    <a:pt x="7315200" y="1440358"/>
                  </a:lnTo>
                  <a:cubicBezTo>
                    <a:pt x="7315200" y="1528746"/>
                    <a:pt x="7243548" y="1600398"/>
                    <a:pt x="7155160" y="1600398"/>
                  </a:cubicBezTo>
                  <a:lnTo>
                    <a:pt x="160040" y="1600398"/>
                  </a:lnTo>
                  <a:cubicBezTo>
                    <a:pt x="71652" y="1600398"/>
                    <a:pt x="0" y="1528746"/>
                    <a:pt x="0" y="1440358"/>
                  </a:cubicBezTo>
                  <a:lnTo>
                    <a:pt x="0" y="16004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737379" tIns="114300" rIns="114301" bIns="114300" numCol="1" spcCol="1270" anchor="t" anchorCtr="0">
              <a:noAutofit/>
            </a:bodyPr>
            <a:lstStyle/>
            <a:p>
              <a:pPr marL="457200" lvl="0" indent="-457200" algn="l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Wingdings" panose="05000000000000000000" pitchFamily="2" charset="2"/>
                <a:buChar char="u"/>
              </a:pPr>
              <a:r>
                <a:rPr lang="zh-CN" altLang="en-US" sz="2000" kern="1200" dirty="0">
                  <a:solidFill>
                    <a:schemeClr val="tx1"/>
                  </a:solidFill>
                </a:rPr>
                <a:t>客户界面设计</a:t>
              </a:r>
              <a:endParaRPr lang="en-US" altLang="zh-CN" sz="2000" kern="1200" dirty="0">
                <a:solidFill>
                  <a:schemeClr val="tx1"/>
                </a:solidFill>
              </a:endParaRPr>
            </a:p>
            <a:p>
              <a:pPr marL="457200" lvl="0" indent="-457200" algn="l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Wingdings" panose="05000000000000000000" pitchFamily="2" charset="2"/>
                <a:buChar char="u"/>
              </a:pPr>
              <a:r>
                <a:rPr lang="zh-CN" altLang="en-US" sz="2000" dirty="0">
                  <a:solidFill>
                    <a:schemeClr val="tx1"/>
                  </a:solidFill>
                </a:rPr>
                <a:t>报告生成配置界面设计</a:t>
              </a:r>
              <a:endParaRPr lang="en-US" altLang="zh-CN" sz="2000" dirty="0">
                <a:solidFill>
                  <a:schemeClr val="tx1"/>
                </a:solidFill>
              </a:endParaRPr>
            </a:p>
            <a:p>
              <a:pPr marL="457200" lvl="0" indent="-457200" algn="l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Wingdings" panose="05000000000000000000" pitchFamily="2" charset="2"/>
                <a:buChar char="u"/>
              </a:pPr>
              <a:r>
                <a:rPr lang="zh-CN" altLang="en-US" sz="2000" kern="1200" dirty="0">
                  <a:solidFill>
                    <a:schemeClr val="tx1"/>
                  </a:solidFill>
                </a:rPr>
                <a:t>训练工具配置界面设计</a:t>
              </a:r>
              <a:endParaRPr lang="en-US" altLang="zh-CN" sz="2000" kern="1200" dirty="0">
                <a:solidFill>
                  <a:schemeClr val="tx1"/>
                </a:solidFill>
              </a:endParaRPr>
            </a:p>
            <a:p>
              <a:pPr marL="457200" lvl="0" indent="-457200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Wingdings" panose="05000000000000000000" pitchFamily="2" charset="2"/>
                <a:buChar char="u"/>
              </a:pPr>
              <a:r>
                <a:rPr lang="zh-CN" altLang="en-US" sz="2000" dirty="0">
                  <a:solidFill>
                    <a:schemeClr val="tx1"/>
                  </a:solidFill>
                </a:rPr>
                <a:t>风险和对策讨论</a:t>
              </a:r>
            </a:p>
            <a:p>
              <a:pPr marL="457200" lvl="0" indent="-457200" algn="l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Wingdings" panose="05000000000000000000" pitchFamily="2" charset="2"/>
                <a:buChar char="u"/>
              </a:pPr>
              <a:endParaRPr lang="zh-CN" altLang="en-US" sz="2300" kern="1200" dirty="0">
                <a:solidFill>
                  <a:schemeClr val="tx1"/>
                </a:solidFill>
              </a:endParaRPr>
            </a:p>
          </p:txBody>
        </p:sp>
        <p:sp>
          <p:nvSpPr>
            <p:cNvPr id="11" name="矩形: 圆角 10">
              <a:extLst>
                <a:ext uri="{FF2B5EF4-FFF2-40B4-BE49-F238E27FC236}">
                  <a16:creationId xmlns:a16="http://schemas.microsoft.com/office/drawing/2014/main" id="{54847CC7-6428-4837-9DC1-21480BC5DE4A}"/>
                </a:ext>
              </a:extLst>
            </p:cNvPr>
            <p:cNvSpPr/>
            <p:nvPr/>
          </p:nvSpPr>
          <p:spPr>
            <a:xfrm>
              <a:off x="4028777" y="2784078"/>
              <a:ext cx="1463040" cy="1280318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2" name="任意多边形: 形状 11">
              <a:extLst>
                <a:ext uri="{FF2B5EF4-FFF2-40B4-BE49-F238E27FC236}">
                  <a16:creationId xmlns:a16="http://schemas.microsoft.com/office/drawing/2014/main" id="{2C51E234-0A7E-477C-A8A2-E1C68E0ED747}"/>
                </a:ext>
              </a:extLst>
            </p:cNvPr>
            <p:cNvSpPr/>
            <p:nvPr/>
          </p:nvSpPr>
          <p:spPr>
            <a:xfrm>
              <a:off x="3868738" y="4384476"/>
              <a:ext cx="7315200" cy="1600398"/>
            </a:xfrm>
            <a:custGeom>
              <a:avLst/>
              <a:gdLst>
                <a:gd name="connsiteX0" fmla="*/ 0 w 7315200"/>
                <a:gd name="connsiteY0" fmla="*/ 160040 h 1600398"/>
                <a:gd name="connsiteX1" fmla="*/ 160040 w 7315200"/>
                <a:gd name="connsiteY1" fmla="*/ 0 h 1600398"/>
                <a:gd name="connsiteX2" fmla="*/ 7155160 w 7315200"/>
                <a:gd name="connsiteY2" fmla="*/ 0 h 1600398"/>
                <a:gd name="connsiteX3" fmla="*/ 7315200 w 7315200"/>
                <a:gd name="connsiteY3" fmla="*/ 160040 h 1600398"/>
                <a:gd name="connsiteX4" fmla="*/ 7315200 w 7315200"/>
                <a:gd name="connsiteY4" fmla="*/ 1440358 h 1600398"/>
                <a:gd name="connsiteX5" fmla="*/ 7155160 w 7315200"/>
                <a:gd name="connsiteY5" fmla="*/ 1600398 h 1600398"/>
                <a:gd name="connsiteX6" fmla="*/ 160040 w 7315200"/>
                <a:gd name="connsiteY6" fmla="*/ 1600398 h 1600398"/>
                <a:gd name="connsiteX7" fmla="*/ 0 w 7315200"/>
                <a:gd name="connsiteY7" fmla="*/ 1440358 h 1600398"/>
                <a:gd name="connsiteX8" fmla="*/ 0 w 7315200"/>
                <a:gd name="connsiteY8" fmla="*/ 160040 h 1600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315200" h="1600398">
                  <a:moveTo>
                    <a:pt x="0" y="160040"/>
                  </a:moveTo>
                  <a:cubicBezTo>
                    <a:pt x="0" y="71652"/>
                    <a:pt x="71652" y="0"/>
                    <a:pt x="160040" y="0"/>
                  </a:cubicBezTo>
                  <a:lnTo>
                    <a:pt x="7155160" y="0"/>
                  </a:lnTo>
                  <a:cubicBezTo>
                    <a:pt x="7243548" y="0"/>
                    <a:pt x="7315200" y="71652"/>
                    <a:pt x="7315200" y="160040"/>
                  </a:cubicBezTo>
                  <a:lnTo>
                    <a:pt x="7315200" y="1440358"/>
                  </a:lnTo>
                  <a:cubicBezTo>
                    <a:pt x="7315200" y="1528746"/>
                    <a:pt x="7243548" y="1600398"/>
                    <a:pt x="7155160" y="1600398"/>
                  </a:cubicBezTo>
                  <a:lnTo>
                    <a:pt x="160040" y="1600398"/>
                  </a:lnTo>
                  <a:cubicBezTo>
                    <a:pt x="71652" y="1600398"/>
                    <a:pt x="0" y="1528746"/>
                    <a:pt x="0" y="1440358"/>
                  </a:cubicBezTo>
                  <a:lnTo>
                    <a:pt x="0" y="16004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737379" tIns="114300" rIns="114301" bIns="114300" numCol="1" spcCol="1270" anchor="t" anchorCtr="0">
              <a:noAutofit/>
            </a:bodyPr>
            <a:lstStyle/>
            <a:p>
              <a:pPr marL="342900" lvl="0" indent="-342900" algn="l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Wingdings" panose="05000000000000000000" pitchFamily="2" charset="2"/>
                <a:buChar char="u"/>
              </a:pPr>
              <a:r>
                <a:rPr lang="zh-CN" altLang="en-US" sz="2000" dirty="0">
                  <a:solidFill>
                    <a:schemeClr val="tx1"/>
                  </a:solidFill>
                </a:rPr>
                <a:t>下一步计划</a:t>
              </a:r>
              <a:endParaRPr lang="zh-CN" altLang="en-US" sz="2300" kern="1200" dirty="0">
                <a:solidFill>
                  <a:schemeClr val="tx1"/>
                </a:solidFill>
              </a:endParaRPr>
            </a:p>
          </p:txBody>
        </p:sp>
        <p:sp>
          <p:nvSpPr>
            <p:cNvPr id="13" name="矩形: 圆角 12">
              <a:extLst>
                <a:ext uri="{FF2B5EF4-FFF2-40B4-BE49-F238E27FC236}">
                  <a16:creationId xmlns:a16="http://schemas.microsoft.com/office/drawing/2014/main" id="{E1CB174B-AB23-416A-94F0-78A42C696D43}"/>
                </a:ext>
              </a:extLst>
            </p:cNvPr>
            <p:cNvSpPr/>
            <p:nvPr/>
          </p:nvSpPr>
          <p:spPr>
            <a:xfrm>
              <a:off x="4028777" y="4544516"/>
              <a:ext cx="1463040" cy="1280318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</p:grpSp>
      <p:sp>
        <p:nvSpPr>
          <p:cNvPr id="5" name="文本框 4">
            <a:extLst>
              <a:ext uri="{FF2B5EF4-FFF2-40B4-BE49-F238E27FC236}">
                <a16:creationId xmlns:a16="http://schemas.microsoft.com/office/drawing/2014/main" id="{C1332784-9864-49AF-8F8B-F168B508A5A7}"/>
              </a:ext>
            </a:extLst>
          </p:cNvPr>
          <p:cNvSpPr txBox="1"/>
          <p:nvPr/>
        </p:nvSpPr>
        <p:spPr>
          <a:xfrm>
            <a:off x="4167924" y="1461767"/>
            <a:ext cx="1292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客户需求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2F0F7689-2BC8-417C-9A8B-F2A7E6D1889A}"/>
              </a:ext>
            </a:extLst>
          </p:cNvPr>
          <p:cNvSpPr txBox="1"/>
          <p:nvPr/>
        </p:nvSpPr>
        <p:spPr>
          <a:xfrm>
            <a:off x="4167924" y="3070799"/>
            <a:ext cx="1292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界面设计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834E0A29-294F-4B6A-B2E5-9BEDAAB64CD7}"/>
              </a:ext>
            </a:extLst>
          </p:cNvPr>
          <p:cNvSpPr txBox="1"/>
          <p:nvPr/>
        </p:nvSpPr>
        <p:spPr>
          <a:xfrm>
            <a:off x="4154010" y="4866272"/>
            <a:ext cx="1292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下一步</a:t>
            </a:r>
          </a:p>
        </p:txBody>
      </p:sp>
    </p:spTree>
    <p:extLst>
      <p:ext uri="{BB962C8B-B14F-4D97-AF65-F5344CB8AC3E}">
        <p14:creationId xmlns:p14="http://schemas.microsoft.com/office/powerpoint/2010/main" val="25578727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70FDBE-CE4E-4160-BF82-E28DB7B07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质检员</a:t>
            </a:r>
            <a:br>
              <a:rPr lang="en-US" altLang="zh-CN" b="1" dirty="0"/>
            </a:br>
            <a:r>
              <a:rPr lang="en-US" altLang="zh-CN" sz="2400" b="1" dirty="0"/>
              <a:t>——</a:t>
            </a:r>
            <a:r>
              <a:rPr lang="zh-CN" altLang="en-US" sz="2400" b="1" dirty="0"/>
              <a:t>试剂信息登记</a:t>
            </a:r>
            <a:br>
              <a:rPr lang="en-US" altLang="zh-CN" sz="2400" b="1" dirty="0"/>
            </a:br>
            <a:r>
              <a:rPr lang="en-US" altLang="zh-CN" sz="2400" b="1" dirty="0"/>
              <a:t>——</a:t>
            </a:r>
            <a:r>
              <a:rPr lang="zh-CN" altLang="en-US" sz="2400" b="1" dirty="0"/>
              <a:t>信息查看</a:t>
            </a:r>
            <a:endParaRPr lang="zh-CN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A21F364F-101F-4604-8C14-1565B667871F}"/>
              </a:ext>
            </a:extLst>
          </p:cNvPr>
          <p:cNvSpPr/>
          <p:nvPr/>
        </p:nvSpPr>
        <p:spPr>
          <a:xfrm rot="16200000">
            <a:off x="2488693" y="1903514"/>
            <a:ext cx="5116888" cy="287675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00DC894-9E7D-4326-9474-302FA1B78AF6}"/>
              </a:ext>
            </a:extLst>
          </p:cNvPr>
          <p:cNvSpPr txBox="1"/>
          <p:nvPr/>
        </p:nvSpPr>
        <p:spPr>
          <a:xfrm>
            <a:off x="3793868" y="372387"/>
            <a:ext cx="24976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第一步，浏览试剂列表</a:t>
            </a:r>
          </a:p>
        </p:txBody>
      </p:sp>
      <p:sp>
        <p:nvSpPr>
          <p:cNvPr id="81" name="矩形 80">
            <a:extLst>
              <a:ext uri="{FF2B5EF4-FFF2-40B4-BE49-F238E27FC236}">
                <a16:creationId xmlns:a16="http://schemas.microsoft.com/office/drawing/2014/main" id="{E824E24A-CCDB-4341-88B3-B2F11D448CC4}"/>
              </a:ext>
            </a:extLst>
          </p:cNvPr>
          <p:cNvSpPr/>
          <p:nvPr/>
        </p:nvSpPr>
        <p:spPr>
          <a:xfrm rot="16200000">
            <a:off x="5595817" y="1948066"/>
            <a:ext cx="5116888" cy="287675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01" name="文本框 100">
            <a:extLst>
              <a:ext uri="{FF2B5EF4-FFF2-40B4-BE49-F238E27FC236}">
                <a16:creationId xmlns:a16="http://schemas.microsoft.com/office/drawing/2014/main" id="{4E45B856-B36A-4D7C-9158-3481CAEE052B}"/>
              </a:ext>
            </a:extLst>
          </p:cNvPr>
          <p:cNvSpPr txBox="1"/>
          <p:nvPr/>
        </p:nvSpPr>
        <p:spPr>
          <a:xfrm>
            <a:off x="7561411" y="5412419"/>
            <a:ext cx="514235" cy="3396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 lIns="0" tIns="0" rIns="0" bIns="0" rtlCol="0" anchor="ctr" anchorCtr="1">
            <a:noAutofit/>
          </a:bodyPr>
          <a:lstStyle/>
          <a:p>
            <a:pPr algn="ctr"/>
            <a:r>
              <a:rPr lang="zh-CN" altLang="en-US" sz="1000" b="1" dirty="0"/>
              <a:t>返回</a:t>
            </a:r>
          </a:p>
        </p:txBody>
      </p:sp>
      <p:sp>
        <p:nvSpPr>
          <p:cNvPr id="102" name="文本框 101">
            <a:extLst>
              <a:ext uri="{FF2B5EF4-FFF2-40B4-BE49-F238E27FC236}">
                <a16:creationId xmlns:a16="http://schemas.microsoft.com/office/drawing/2014/main" id="{7AF4FEE5-0FEC-4D2D-B319-3797977FA00B}"/>
              </a:ext>
            </a:extLst>
          </p:cNvPr>
          <p:cNvSpPr txBox="1"/>
          <p:nvPr/>
        </p:nvSpPr>
        <p:spPr>
          <a:xfrm>
            <a:off x="8289594" y="5412419"/>
            <a:ext cx="574861" cy="3396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 lIns="0" tIns="0" rIns="0" bIns="0" rtlCol="0" anchor="ctr" anchorCtr="1">
            <a:noAutofit/>
          </a:bodyPr>
          <a:lstStyle/>
          <a:p>
            <a:pPr algn="ctr"/>
            <a:r>
              <a:rPr lang="zh-CN" altLang="en-US" sz="1000" b="1" dirty="0"/>
              <a:t>信息维护</a:t>
            </a:r>
          </a:p>
        </p:txBody>
      </p:sp>
      <p:sp>
        <p:nvSpPr>
          <p:cNvPr id="107" name="文本框 106">
            <a:extLst>
              <a:ext uri="{FF2B5EF4-FFF2-40B4-BE49-F238E27FC236}">
                <a16:creationId xmlns:a16="http://schemas.microsoft.com/office/drawing/2014/main" id="{1A98B8BF-A476-49F5-B3A4-9B53EC42A1E0}"/>
              </a:ext>
            </a:extLst>
          </p:cNvPr>
          <p:cNvSpPr txBox="1"/>
          <p:nvPr/>
        </p:nvSpPr>
        <p:spPr>
          <a:xfrm>
            <a:off x="6816431" y="172316"/>
            <a:ext cx="27463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第二步：单击某个试剂名，显示详细内容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4B210BB8-BDC3-4F99-82E9-69E91EDAB779}"/>
              </a:ext>
            </a:extLst>
          </p:cNvPr>
          <p:cNvSpPr txBox="1"/>
          <p:nvPr/>
        </p:nvSpPr>
        <p:spPr>
          <a:xfrm>
            <a:off x="3827869" y="1448050"/>
            <a:ext cx="648000" cy="180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zh-CN" altLang="en-US" sz="1000" b="1" dirty="0"/>
              <a:t>试剂名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2F518821-EA57-41E3-B97A-F8E435A435C2}"/>
              </a:ext>
            </a:extLst>
          </p:cNvPr>
          <p:cNvSpPr txBox="1"/>
          <p:nvPr/>
        </p:nvSpPr>
        <p:spPr>
          <a:xfrm>
            <a:off x="4504472" y="1448049"/>
            <a:ext cx="1812530" cy="180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zh-CN" altLang="en-US" sz="1000" b="1" dirty="0"/>
              <a:t>自动提取的重要属性摘录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21E80C49-3741-43FC-BFCB-D2112090B466}"/>
              </a:ext>
            </a:extLst>
          </p:cNvPr>
          <p:cNvSpPr txBox="1"/>
          <p:nvPr/>
        </p:nvSpPr>
        <p:spPr>
          <a:xfrm>
            <a:off x="3827869" y="1729657"/>
            <a:ext cx="648000" cy="180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zh-CN" altLang="en-US" sz="1000" b="1" dirty="0"/>
              <a:t>试剂名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B6DFD764-E621-47E8-B785-6621FF84C6D8}"/>
              </a:ext>
            </a:extLst>
          </p:cNvPr>
          <p:cNvSpPr txBox="1"/>
          <p:nvPr/>
        </p:nvSpPr>
        <p:spPr>
          <a:xfrm>
            <a:off x="4504472" y="1729656"/>
            <a:ext cx="1812530" cy="180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zh-CN" altLang="en-US" sz="1000" b="1" dirty="0"/>
              <a:t>自动提取的重要属性摘录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892513C9-7F58-476C-906B-24908229E43A}"/>
              </a:ext>
            </a:extLst>
          </p:cNvPr>
          <p:cNvSpPr txBox="1"/>
          <p:nvPr/>
        </p:nvSpPr>
        <p:spPr>
          <a:xfrm>
            <a:off x="3827869" y="2011264"/>
            <a:ext cx="648000" cy="180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zh-CN" altLang="en-US" sz="1000" b="1" dirty="0"/>
              <a:t>试剂名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15841E5C-56CA-495A-A06C-7070A5011200}"/>
              </a:ext>
            </a:extLst>
          </p:cNvPr>
          <p:cNvSpPr txBox="1"/>
          <p:nvPr/>
        </p:nvSpPr>
        <p:spPr>
          <a:xfrm>
            <a:off x="4504472" y="2011263"/>
            <a:ext cx="1812530" cy="180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zh-CN" altLang="en-US" sz="1000" b="1" dirty="0"/>
              <a:t>自动提取的重要属性摘录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DDAF7E3C-B684-406A-BC04-813C34C58EB0}"/>
              </a:ext>
            </a:extLst>
          </p:cNvPr>
          <p:cNvSpPr txBox="1"/>
          <p:nvPr/>
        </p:nvSpPr>
        <p:spPr>
          <a:xfrm>
            <a:off x="3827869" y="2292871"/>
            <a:ext cx="648000" cy="180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zh-CN" altLang="en-US" sz="1000" b="1" dirty="0"/>
              <a:t>试剂名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FE35FFCA-F4A4-4A6D-98C8-3D2CC67283BE}"/>
              </a:ext>
            </a:extLst>
          </p:cNvPr>
          <p:cNvSpPr txBox="1"/>
          <p:nvPr/>
        </p:nvSpPr>
        <p:spPr>
          <a:xfrm>
            <a:off x="4504472" y="2292870"/>
            <a:ext cx="1812530" cy="180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zh-CN" altLang="en-US" sz="1000" b="1" dirty="0"/>
              <a:t>自动提取的重要属性摘录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5BC29FDA-A126-4F70-82BA-879668B1C17B}"/>
              </a:ext>
            </a:extLst>
          </p:cNvPr>
          <p:cNvSpPr txBox="1"/>
          <p:nvPr/>
        </p:nvSpPr>
        <p:spPr>
          <a:xfrm>
            <a:off x="3827869" y="2574478"/>
            <a:ext cx="648000" cy="180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zh-CN" altLang="en-US" sz="1000" b="1" dirty="0"/>
              <a:t>试剂名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4260A372-09DA-4F60-8C37-CA908A28B1C4}"/>
              </a:ext>
            </a:extLst>
          </p:cNvPr>
          <p:cNvSpPr txBox="1"/>
          <p:nvPr/>
        </p:nvSpPr>
        <p:spPr>
          <a:xfrm>
            <a:off x="4504472" y="2574477"/>
            <a:ext cx="1812530" cy="180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zh-CN" altLang="en-US" sz="1000" b="1" dirty="0"/>
              <a:t>自动提取的重要属性摘录</a:t>
            </a: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807495CE-232A-42DD-949E-2CC242FAE4B1}"/>
              </a:ext>
            </a:extLst>
          </p:cNvPr>
          <p:cNvSpPr txBox="1"/>
          <p:nvPr/>
        </p:nvSpPr>
        <p:spPr>
          <a:xfrm>
            <a:off x="3827869" y="2856085"/>
            <a:ext cx="648000" cy="180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zh-CN" altLang="en-US" sz="1000" b="1" dirty="0"/>
              <a:t>试剂名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688870B4-340D-4CE5-8AC9-FA3491AE8303}"/>
              </a:ext>
            </a:extLst>
          </p:cNvPr>
          <p:cNvSpPr txBox="1"/>
          <p:nvPr/>
        </p:nvSpPr>
        <p:spPr>
          <a:xfrm>
            <a:off x="4504472" y="2856084"/>
            <a:ext cx="1812530" cy="180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zh-CN" altLang="en-US" sz="1000" b="1" dirty="0"/>
              <a:t>自动提取的重要属性摘录</a:t>
            </a: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5DDECD37-439A-4E1B-BFD3-180421345271}"/>
              </a:ext>
            </a:extLst>
          </p:cNvPr>
          <p:cNvSpPr txBox="1"/>
          <p:nvPr/>
        </p:nvSpPr>
        <p:spPr>
          <a:xfrm>
            <a:off x="3827869" y="3137692"/>
            <a:ext cx="648000" cy="180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zh-CN" altLang="en-US" sz="1000" b="1" dirty="0"/>
              <a:t>试剂名</a:t>
            </a: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BF441F1E-8D49-4C20-A2B1-78903A4AFA2B}"/>
              </a:ext>
            </a:extLst>
          </p:cNvPr>
          <p:cNvSpPr txBox="1"/>
          <p:nvPr/>
        </p:nvSpPr>
        <p:spPr>
          <a:xfrm>
            <a:off x="4504472" y="3137691"/>
            <a:ext cx="1812530" cy="180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zh-CN" altLang="en-US" sz="1000" b="1" dirty="0"/>
              <a:t>自动提取的重要属性摘录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155934B4-299F-43E7-9E12-28C50C631ED7}"/>
              </a:ext>
            </a:extLst>
          </p:cNvPr>
          <p:cNvSpPr txBox="1"/>
          <p:nvPr/>
        </p:nvSpPr>
        <p:spPr>
          <a:xfrm>
            <a:off x="3827869" y="3419299"/>
            <a:ext cx="648000" cy="180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zh-CN" altLang="en-US" sz="1000" b="1" dirty="0"/>
              <a:t>试剂名</a:t>
            </a: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6B6169AA-66B1-4CD6-BCA9-9A8182658E7C}"/>
              </a:ext>
            </a:extLst>
          </p:cNvPr>
          <p:cNvSpPr txBox="1"/>
          <p:nvPr/>
        </p:nvSpPr>
        <p:spPr>
          <a:xfrm>
            <a:off x="4504472" y="3419298"/>
            <a:ext cx="1812530" cy="180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zh-CN" altLang="en-US" sz="1000" b="1" dirty="0"/>
              <a:t>自动提取的重要属性摘录</a:t>
            </a: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83E35E60-932E-4617-87AA-E07947FA389B}"/>
              </a:ext>
            </a:extLst>
          </p:cNvPr>
          <p:cNvSpPr txBox="1"/>
          <p:nvPr/>
        </p:nvSpPr>
        <p:spPr>
          <a:xfrm>
            <a:off x="3827869" y="3700906"/>
            <a:ext cx="648000" cy="180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zh-CN" altLang="en-US" sz="1000" b="1" dirty="0"/>
              <a:t>试剂名</a:t>
            </a: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30891E0D-50E9-4AE1-8120-A6D1402E90D0}"/>
              </a:ext>
            </a:extLst>
          </p:cNvPr>
          <p:cNvSpPr txBox="1"/>
          <p:nvPr/>
        </p:nvSpPr>
        <p:spPr>
          <a:xfrm>
            <a:off x="4504472" y="3700905"/>
            <a:ext cx="1812530" cy="180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zh-CN" altLang="en-US" sz="1000" b="1" dirty="0"/>
              <a:t>自动提取的重要属性摘录</a:t>
            </a: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593D89A3-B37A-4425-AE0C-4708AB292C89}"/>
              </a:ext>
            </a:extLst>
          </p:cNvPr>
          <p:cNvSpPr txBox="1"/>
          <p:nvPr/>
        </p:nvSpPr>
        <p:spPr>
          <a:xfrm>
            <a:off x="3827869" y="3982513"/>
            <a:ext cx="648000" cy="180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zh-CN" altLang="en-US" sz="1000" b="1" dirty="0"/>
              <a:t>试剂名</a:t>
            </a: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C74021A5-5797-446C-A62E-23C067F27897}"/>
              </a:ext>
            </a:extLst>
          </p:cNvPr>
          <p:cNvSpPr txBox="1"/>
          <p:nvPr/>
        </p:nvSpPr>
        <p:spPr>
          <a:xfrm>
            <a:off x="4504472" y="3982512"/>
            <a:ext cx="1812530" cy="180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zh-CN" altLang="en-US" sz="1000" b="1" dirty="0"/>
              <a:t>自动提取的重要属性摘录</a:t>
            </a: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85D1FB69-8EB1-4C07-A525-07D80E5FBEC5}"/>
              </a:ext>
            </a:extLst>
          </p:cNvPr>
          <p:cNvSpPr txBox="1"/>
          <p:nvPr/>
        </p:nvSpPr>
        <p:spPr>
          <a:xfrm>
            <a:off x="4702260" y="5425673"/>
            <a:ext cx="514235" cy="3396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 lIns="0" tIns="0" rIns="0" bIns="0" rtlCol="0" anchor="ctr" anchorCtr="1">
            <a:noAutofit/>
          </a:bodyPr>
          <a:lstStyle/>
          <a:p>
            <a:pPr algn="ctr"/>
            <a:r>
              <a:rPr lang="zh-CN" altLang="en-US" sz="1000" b="1" dirty="0"/>
              <a:t>返回</a:t>
            </a: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077C85B5-E2D9-43EC-9513-76E11FA4ADF1}"/>
              </a:ext>
            </a:extLst>
          </p:cNvPr>
          <p:cNvSpPr txBox="1"/>
          <p:nvPr/>
        </p:nvSpPr>
        <p:spPr>
          <a:xfrm>
            <a:off x="6966402" y="1432665"/>
            <a:ext cx="648000" cy="180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zh-CN" altLang="en-US" sz="1000" b="1" dirty="0"/>
              <a:t>试剂名</a:t>
            </a: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EA709076-37C6-4AE1-B737-876363A1E37A}"/>
              </a:ext>
            </a:extLst>
          </p:cNvPr>
          <p:cNvSpPr txBox="1"/>
          <p:nvPr/>
        </p:nvSpPr>
        <p:spPr>
          <a:xfrm>
            <a:off x="6966402" y="1648564"/>
            <a:ext cx="648000" cy="180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zh-CN" altLang="en-US" sz="1000" b="1" dirty="0"/>
              <a:t>厂家信息</a:t>
            </a: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9369E41B-126B-41B5-8CCC-BBECC1502F1A}"/>
              </a:ext>
            </a:extLst>
          </p:cNvPr>
          <p:cNvSpPr txBox="1"/>
          <p:nvPr/>
        </p:nvSpPr>
        <p:spPr>
          <a:xfrm>
            <a:off x="7643005" y="1432664"/>
            <a:ext cx="1812530" cy="180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zh-CN" altLang="en-US" sz="1000" b="1" dirty="0"/>
              <a:t>具体的描述</a:t>
            </a: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AB9439CA-D31E-4673-AD11-9C2C9FA58E27}"/>
              </a:ext>
            </a:extLst>
          </p:cNvPr>
          <p:cNvSpPr txBox="1"/>
          <p:nvPr/>
        </p:nvSpPr>
        <p:spPr>
          <a:xfrm>
            <a:off x="7643005" y="1652799"/>
            <a:ext cx="1812530" cy="180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zh-CN" altLang="en-US" sz="1000" b="1" dirty="0"/>
              <a:t>具体的描述</a:t>
            </a:r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0C044B6A-A557-4048-A5CD-1198A6559D5E}"/>
              </a:ext>
            </a:extLst>
          </p:cNvPr>
          <p:cNvSpPr txBox="1"/>
          <p:nvPr/>
        </p:nvSpPr>
        <p:spPr>
          <a:xfrm>
            <a:off x="6966402" y="1868698"/>
            <a:ext cx="648000" cy="180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zh-CN" altLang="en-US" sz="1000" b="1" dirty="0"/>
              <a:t>有效期</a:t>
            </a:r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C445347F-DBDF-4281-8660-38F4AD1B90C0}"/>
              </a:ext>
            </a:extLst>
          </p:cNvPr>
          <p:cNvSpPr txBox="1"/>
          <p:nvPr/>
        </p:nvSpPr>
        <p:spPr>
          <a:xfrm>
            <a:off x="7643005" y="1872933"/>
            <a:ext cx="1812530" cy="180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zh-CN" altLang="en-US" sz="1000" b="1" dirty="0"/>
              <a:t>具体的描述</a:t>
            </a:r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A5E65A47-C1E4-4BC7-823B-62F6FB9BFF28}"/>
              </a:ext>
            </a:extLst>
          </p:cNvPr>
          <p:cNvSpPr txBox="1"/>
          <p:nvPr/>
        </p:nvSpPr>
        <p:spPr>
          <a:xfrm>
            <a:off x="6966402" y="2131165"/>
            <a:ext cx="648000" cy="180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US" altLang="zh-CN" sz="1000" b="1" dirty="0"/>
              <a:t>……</a:t>
            </a:r>
            <a:endParaRPr lang="zh-CN" altLang="en-US" sz="1000" b="1" dirty="0"/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0F89AD96-ADEC-4E46-ABB6-AF1C78721187}"/>
              </a:ext>
            </a:extLst>
          </p:cNvPr>
          <p:cNvSpPr txBox="1"/>
          <p:nvPr/>
        </p:nvSpPr>
        <p:spPr>
          <a:xfrm>
            <a:off x="7643005" y="2135400"/>
            <a:ext cx="1812530" cy="180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zh-CN" altLang="en-US" sz="1000" b="1" dirty="0"/>
              <a:t>具体的描述</a:t>
            </a:r>
          </a:p>
        </p:txBody>
      </p: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E53F0D0B-ED92-442D-AC8C-7BF2BD3D1542}"/>
              </a:ext>
            </a:extLst>
          </p:cNvPr>
          <p:cNvCxnSpPr>
            <a:stCxn id="36" idx="3"/>
          </p:cNvCxnSpPr>
          <p:nvPr/>
        </p:nvCxnSpPr>
        <p:spPr>
          <a:xfrm flipV="1">
            <a:off x="6317002" y="1828564"/>
            <a:ext cx="398882" cy="2726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2569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70FDBE-CE4E-4160-BF82-E28DB7B07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质检员</a:t>
            </a:r>
            <a:br>
              <a:rPr lang="en-US" altLang="zh-CN" b="1" dirty="0"/>
            </a:br>
            <a:r>
              <a:rPr lang="en-US" altLang="zh-CN" sz="2400" b="1" dirty="0"/>
              <a:t>——</a:t>
            </a:r>
            <a:r>
              <a:rPr lang="zh-CN" altLang="en-US" sz="2400" b="1" dirty="0"/>
              <a:t>试剂信息登记</a:t>
            </a:r>
            <a:br>
              <a:rPr lang="en-US" altLang="zh-CN" sz="2400" b="1" dirty="0"/>
            </a:br>
            <a:r>
              <a:rPr lang="en-US" altLang="zh-CN" sz="2400" b="1" dirty="0"/>
              <a:t>——</a:t>
            </a:r>
            <a:r>
              <a:rPr lang="zh-CN" altLang="en-US" sz="2400" b="1" dirty="0"/>
              <a:t>信息维护</a:t>
            </a:r>
            <a:br>
              <a:rPr lang="en-US" altLang="zh-CN" sz="2400" b="1" dirty="0"/>
            </a:br>
            <a:r>
              <a:rPr lang="en-US" altLang="zh-CN" sz="2400" b="1" dirty="0"/>
              <a:t>——</a:t>
            </a:r>
            <a:r>
              <a:rPr lang="zh-CN" altLang="en-US" sz="2400" b="1" dirty="0"/>
              <a:t>更新试剂信息</a:t>
            </a:r>
            <a:endParaRPr lang="zh-CN" altLang="en-US" dirty="0"/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52D21047-E527-416A-8A00-D919E17D734B}"/>
              </a:ext>
            </a:extLst>
          </p:cNvPr>
          <p:cNvSpPr/>
          <p:nvPr/>
        </p:nvSpPr>
        <p:spPr>
          <a:xfrm rot="16200000">
            <a:off x="4964659" y="2021514"/>
            <a:ext cx="5116888" cy="287675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7B5B73A7-A68D-4E72-853B-A25618DD1AC7}"/>
              </a:ext>
            </a:extLst>
          </p:cNvPr>
          <p:cNvSpPr txBox="1"/>
          <p:nvPr/>
        </p:nvSpPr>
        <p:spPr>
          <a:xfrm>
            <a:off x="6147298" y="3070083"/>
            <a:ext cx="156632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400" b="1" dirty="0"/>
              <a:t>-</a:t>
            </a:r>
            <a:endParaRPr lang="zh-CN" altLang="en-US" sz="1400" b="1" dirty="0"/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2A588C42-C789-4237-A6AB-00C1A5D93A83}"/>
              </a:ext>
            </a:extLst>
          </p:cNvPr>
          <p:cNvSpPr txBox="1"/>
          <p:nvPr/>
        </p:nvSpPr>
        <p:spPr>
          <a:xfrm>
            <a:off x="6147298" y="3369692"/>
            <a:ext cx="156632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400" b="1" dirty="0"/>
              <a:t>+</a:t>
            </a:r>
            <a:endParaRPr lang="zh-CN" altLang="en-US" sz="1400" b="1" dirty="0"/>
          </a:p>
        </p:txBody>
      </p:sp>
      <p:sp>
        <p:nvSpPr>
          <p:cNvPr id="75" name="文本框 74">
            <a:extLst>
              <a:ext uri="{FF2B5EF4-FFF2-40B4-BE49-F238E27FC236}">
                <a16:creationId xmlns:a16="http://schemas.microsoft.com/office/drawing/2014/main" id="{FA0A0308-64A1-4B47-A29C-D5EC58A4403F}"/>
              </a:ext>
            </a:extLst>
          </p:cNvPr>
          <p:cNvSpPr txBox="1"/>
          <p:nvPr/>
        </p:nvSpPr>
        <p:spPr>
          <a:xfrm>
            <a:off x="7500771" y="5626108"/>
            <a:ext cx="396000" cy="19943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zh-CN" altLang="en-US" sz="1000" b="1" dirty="0"/>
              <a:t>取消</a:t>
            </a:r>
          </a:p>
        </p:txBody>
      </p:sp>
      <p:sp>
        <p:nvSpPr>
          <p:cNvPr id="76" name="文本框 75">
            <a:extLst>
              <a:ext uri="{FF2B5EF4-FFF2-40B4-BE49-F238E27FC236}">
                <a16:creationId xmlns:a16="http://schemas.microsoft.com/office/drawing/2014/main" id="{2B1E685B-90FE-4F51-AB5E-D37055F58E77}"/>
              </a:ext>
            </a:extLst>
          </p:cNvPr>
          <p:cNvSpPr txBox="1"/>
          <p:nvPr/>
        </p:nvSpPr>
        <p:spPr>
          <a:xfrm>
            <a:off x="8110720" y="5626108"/>
            <a:ext cx="396000" cy="19943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zh-CN" altLang="en-US" sz="1000" b="1" dirty="0"/>
              <a:t>申请维护</a:t>
            </a:r>
          </a:p>
        </p:txBody>
      </p:sp>
      <p:sp>
        <p:nvSpPr>
          <p:cNvPr id="93" name="文本框 92">
            <a:extLst>
              <a:ext uri="{FF2B5EF4-FFF2-40B4-BE49-F238E27FC236}">
                <a16:creationId xmlns:a16="http://schemas.microsoft.com/office/drawing/2014/main" id="{53CD71E3-99E1-4F8A-AEB3-FF1160B63DB3}"/>
              </a:ext>
            </a:extLst>
          </p:cNvPr>
          <p:cNvSpPr txBox="1"/>
          <p:nvPr/>
        </p:nvSpPr>
        <p:spPr>
          <a:xfrm>
            <a:off x="9372701" y="2162664"/>
            <a:ext cx="24731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/>
              <a:t>维护内容</a:t>
            </a:r>
            <a:r>
              <a:rPr lang="en-US" altLang="zh-CN" sz="1600" b="1" dirty="0"/>
              <a:t>1</a:t>
            </a:r>
            <a:r>
              <a:rPr lang="zh-CN" altLang="en-US" sz="1600" b="1" dirty="0"/>
              <a:t>：新增或删除某些属性</a:t>
            </a:r>
          </a:p>
        </p:txBody>
      </p:sp>
      <p:sp>
        <p:nvSpPr>
          <p:cNvPr id="99" name="文本框 98">
            <a:extLst>
              <a:ext uri="{FF2B5EF4-FFF2-40B4-BE49-F238E27FC236}">
                <a16:creationId xmlns:a16="http://schemas.microsoft.com/office/drawing/2014/main" id="{2BA55803-7CEF-4AA6-BABB-A2BCAC7AB587}"/>
              </a:ext>
            </a:extLst>
          </p:cNvPr>
          <p:cNvSpPr txBox="1"/>
          <p:nvPr/>
        </p:nvSpPr>
        <p:spPr>
          <a:xfrm>
            <a:off x="9279307" y="3149303"/>
            <a:ext cx="24731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/>
              <a:t>维护内容</a:t>
            </a:r>
            <a:r>
              <a:rPr lang="en-US" altLang="zh-CN" sz="1600" b="1" dirty="0"/>
              <a:t>2</a:t>
            </a:r>
            <a:r>
              <a:rPr lang="zh-CN" altLang="en-US" sz="1600" b="1" dirty="0"/>
              <a:t>：更新属性描述</a:t>
            </a:r>
            <a:r>
              <a:rPr lang="en-US" altLang="zh-CN" sz="1600" b="1" dirty="0">
                <a:solidFill>
                  <a:srgbClr val="0000CC"/>
                </a:solidFill>
              </a:rPr>
              <a:t>(</a:t>
            </a:r>
            <a:r>
              <a:rPr lang="zh-CN" altLang="en-US" sz="1600" b="1" dirty="0">
                <a:solidFill>
                  <a:srgbClr val="0000CC"/>
                </a:solidFill>
              </a:rPr>
              <a:t>考虑实现成本，暂不允许更改属性名</a:t>
            </a:r>
            <a:r>
              <a:rPr lang="en-US" altLang="zh-CN" sz="1600" b="1" dirty="0">
                <a:solidFill>
                  <a:srgbClr val="0000CC"/>
                </a:solidFill>
              </a:rPr>
              <a:t>)</a:t>
            </a:r>
            <a:endParaRPr lang="zh-CN" altLang="en-US" sz="1600" b="1" dirty="0">
              <a:solidFill>
                <a:srgbClr val="0000CC"/>
              </a:solidFill>
            </a:endParaRPr>
          </a:p>
        </p:txBody>
      </p:sp>
      <p:cxnSp>
        <p:nvCxnSpPr>
          <p:cNvPr id="103" name="直接箭头连接符 102">
            <a:extLst>
              <a:ext uri="{FF2B5EF4-FFF2-40B4-BE49-F238E27FC236}">
                <a16:creationId xmlns:a16="http://schemas.microsoft.com/office/drawing/2014/main" id="{C398454E-8DB6-49E6-ABD4-1F30574B191F}"/>
              </a:ext>
            </a:extLst>
          </p:cNvPr>
          <p:cNvCxnSpPr>
            <a:cxnSpLocks/>
            <a:endCxn id="44" idx="2"/>
          </p:cNvCxnSpPr>
          <p:nvPr/>
        </p:nvCxnSpPr>
        <p:spPr>
          <a:xfrm flipH="1" flipV="1">
            <a:off x="8412694" y="3258094"/>
            <a:ext cx="960010" cy="4943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1B521831-3A3B-4BB9-ACBB-E0484E12E45D}"/>
              </a:ext>
            </a:extLst>
          </p:cNvPr>
          <p:cNvCxnSpPr>
            <a:cxnSpLocks/>
            <a:endCxn id="76" idx="3"/>
          </p:cNvCxnSpPr>
          <p:nvPr/>
        </p:nvCxnSpPr>
        <p:spPr>
          <a:xfrm flipH="1">
            <a:off x="8506720" y="5017857"/>
            <a:ext cx="920742" cy="7079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>
            <a:extLst>
              <a:ext uri="{FF2B5EF4-FFF2-40B4-BE49-F238E27FC236}">
                <a16:creationId xmlns:a16="http://schemas.microsoft.com/office/drawing/2014/main" id="{89060C18-58A5-42FF-B5CE-EA77E81BF666}"/>
              </a:ext>
            </a:extLst>
          </p:cNvPr>
          <p:cNvSpPr txBox="1"/>
          <p:nvPr/>
        </p:nvSpPr>
        <p:spPr>
          <a:xfrm>
            <a:off x="9321403" y="4854864"/>
            <a:ext cx="247310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solidFill>
                  <a:srgbClr val="0000CC"/>
                </a:solidFill>
              </a:rPr>
              <a:t>1</a:t>
            </a:r>
            <a:r>
              <a:rPr lang="zh-CN" altLang="en-US" sz="1600" b="1" dirty="0">
                <a:solidFill>
                  <a:srgbClr val="0000CC"/>
                </a:solidFill>
              </a:rPr>
              <a:t>、原型阶段，点击即完成流程</a:t>
            </a:r>
            <a:endParaRPr lang="en-US" altLang="zh-CN" sz="1600" b="1" dirty="0">
              <a:solidFill>
                <a:srgbClr val="0000CC"/>
              </a:solidFill>
            </a:endParaRPr>
          </a:p>
          <a:p>
            <a:r>
              <a:rPr lang="en-US" altLang="zh-CN" sz="1600" b="1" dirty="0">
                <a:solidFill>
                  <a:srgbClr val="0000CC"/>
                </a:solidFill>
              </a:rPr>
              <a:t>2</a:t>
            </a:r>
            <a:r>
              <a:rPr lang="zh-CN" altLang="en-US" sz="1600" b="1" dirty="0">
                <a:solidFill>
                  <a:srgbClr val="0000CC"/>
                </a:solidFill>
              </a:rPr>
              <a:t>、商用阶段，点击后，进入审批环节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94F6D7DE-E5D2-4005-8DD2-60C71786085B}"/>
              </a:ext>
            </a:extLst>
          </p:cNvPr>
          <p:cNvSpPr txBox="1"/>
          <p:nvPr/>
        </p:nvSpPr>
        <p:spPr>
          <a:xfrm>
            <a:off x="6964033" y="5626108"/>
            <a:ext cx="396000" cy="19943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zh-CN" altLang="en-US" sz="1000" b="1" dirty="0"/>
              <a:t>保存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34C8FD30-8013-40CE-B477-0DA5904A98CC}"/>
              </a:ext>
            </a:extLst>
          </p:cNvPr>
          <p:cNvSpPr txBox="1"/>
          <p:nvPr/>
        </p:nvSpPr>
        <p:spPr>
          <a:xfrm>
            <a:off x="6271102" y="2369497"/>
            <a:ext cx="648000" cy="180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zh-CN" altLang="en-US" sz="1000" b="1" dirty="0"/>
              <a:t>试剂名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A5E5D557-19FA-4540-949C-621DA43B22B2}"/>
              </a:ext>
            </a:extLst>
          </p:cNvPr>
          <p:cNvSpPr txBox="1"/>
          <p:nvPr/>
        </p:nvSpPr>
        <p:spPr>
          <a:xfrm>
            <a:off x="6271102" y="2585396"/>
            <a:ext cx="648000" cy="180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zh-CN" altLang="en-US" sz="1000" b="1" dirty="0"/>
              <a:t>厂家信息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FB00E84C-A2BB-40B7-AC60-C55AB3E8C913}"/>
              </a:ext>
            </a:extLst>
          </p:cNvPr>
          <p:cNvSpPr txBox="1"/>
          <p:nvPr/>
        </p:nvSpPr>
        <p:spPr>
          <a:xfrm>
            <a:off x="6947705" y="2365261"/>
            <a:ext cx="827957" cy="18423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zh-CN" altLang="en-US" sz="1000" b="1" dirty="0"/>
              <a:t>具体的描述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7E7D77EA-778B-4290-8807-57BD60413F4A}"/>
              </a:ext>
            </a:extLst>
          </p:cNvPr>
          <p:cNvSpPr txBox="1"/>
          <p:nvPr/>
        </p:nvSpPr>
        <p:spPr>
          <a:xfrm>
            <a:off x="6947705" y="2585396"/>
            <a:ext cx="827957" cy="18423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zh-CN" altLang="en-US" sz="1000" b="1" dirty="0"/>
              <a:t>具体的描述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167F8CCE-D358-4608-8BE2-FC024CD9828C}"/>
              </a:ext>
            </a:extLst>
          </p:cNvPr>
          <p:cNvSpPr txBox="1"/>
          <p:nvPr/>
        </p:nvSpPr>
        <p:spPr>
          <a:xfrm>
            <a:off x="6271102" y="2805530"/>
            <a:ext cx="648000" cy="180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zh-CN" altLang="en-US" sz="1000" b="1" dirty="0"/>
              <a:t>有效期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5DA77604-391C-48C8-BD3D-24A7D8A1A3CD}"/>
              </a:ext>
            </a:extLst>
          </p:cNvPr>
          <p:cNvSpPr txBox="1"/>
          <p:nvPr/>
        </p:nvSpPr>
        <p:spPr>
          <a:xfrm>
            <a:off x="6947705" y="2805530"/>
            <a:ext cx="827957" cy="18423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zh-CN" altLang="en-US" sz="1000" b="1" dirty="0"/>
              <a:t>具体的描述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7A587DD1-D5C0-4DBB-8816-C50BA2EEF992}"/>
              </a:ext>
            </a:extLst>
          </p:cNvPr>
          <p:cNvSpPr txBox="1"/>
          <p:nvPr/>
        </p:nvSpPr>
        <p:spPr>
          <a:xfrm>
            <a:off x="6271102" y="3067997"/>
            <a:ext cx="648000" cy="180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zh-CN" altLang="en-US" sz="1000" b="1" dirty="0"/>
              <a:t>效果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DCF1281E-B804-4A1F-AD18-E8C1512AC965}"/>
              </a:ext>
            </a:extLst>
          </p:cNvPr>
          <p:cNvSpPr txBox="1"/>
          <p:nvPr/>
        </p:nvSpPr>
        <p:spPr>
          <a:xfrm>
            <a:off x="6947705" y="3067997"/>
            <a:ext cx="827957" cy="18423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zh-CN" altLang="en-US" sz="1000" b="1" dirty="0"/>
              <a:t>具体的描述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75D2DEDC-D1BD-4BA7-81A4-40F2FD63C2E0}"/>
              </a:ext>
            </a:extLst>
          </p:cNvPr>
          <p:cNvSpPr txBox="1"/>
          <p:nvPr/>
        </p:nvSpPr>
        <p:spPr>
          <a:xfrm>
            <a:off x="6266765" y="3315058"/>
            <a:ext cx="648000" cy="180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US" altLang="zh-CN" sz="1000" b="1" dirty="0"/>
              <a:t>……</a:t>
            </a:r>
            <a:endParaRPr lang="zh-CN" altLang="en-US" sz="1000" b="1" dirty="0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59097E62-F575-4E55-B734-179973C75CB8}"/>
              </a:ext>
            </a:extLst>
          </p:cNvPr>
          <p:cNvSpPr txBox="1"/>
          <p:nvPr/>
        </p:nvSpPr>
        <p:spPr>
          <a:xfrm>
            <a:off x="6943368" y="3315058"/>
            <a:ext cx="827957" cy="18423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US" altLang="zh-CN" sz="1000" b="1" dirty="0"/>
              <a:t>……</a:t>
            </a:r>
            <a:endParaRPr lang="zh-CN" altLang="en-US" sz="1000" b="1" dirty="0"/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41CA7C20-08C8-4B4B-925A-231F19940146}"/>
              </a:ext>
            </a:extLst>
          </p:cNvPr>
          <p:cNvSpPr txBox="1"/>
          <p:nvPr/>
        </p:nvSpPr>
        <p:spPr>
          <a:xfrm>
            <a:off x="7998715" y="2371123"/>
            <a:ext cx="827957" cy="18423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zh-CN" altLang="en-US" sz="1000" b="1" dirty="0"/>
              <a:t>具体的描述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57FF1946-0D81-4C35-BC45-31836D99CD39}"/>
              </a:ext>
            </a:extLst>
          </p:cNvPr>
          <p:cNvSpPr txBox="1"/>
          <p:nvPr/>
        </p:nvSpPr>
        <p:spPr>
          <a:xfrm>
            <a:off x="7998715" y="2591258"/>
            <a:ext cx="827957" cy="18423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zh-CN" altLang="en-US" sz="1000" b="1" dirty="0"/>
              <a:t>具体的描述</a:t>
            </a: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FA4B66E2-6F07-4B6B-BB71-52986FCF222A}"/>
              </a:ext>
            </a:extLst>
          </p:cNvPr>
          <p:cNvSpPr txBox="1"/>
          <p:nvPr/>
        </p:nvSpPr>
        <p:spPr>
          <a:xfrm>
            <a:off x="7998715" y="2811392"/>
            <a:ext cx="827957" cy="18423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zh-CN" altLang="en-US" sz="1000" b="1" dirty="0"/>
              <a:t>具体的描述</a:t>
            </a: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093B235A-5539-466A-BC35-A0B4A14DBE84}"/>
              </a:ext>
            </a:extLst>
          </p:cNvPr>
          <p:cNvSpPr txBox="1"/>
          <p:nvPr/>
        </p:nvSpPr>
        <p:spPr>
          <a:xfrm>
            <a:off x="7998715" y="3073859"/>
            <a:ext cx="827957" cy="18423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zh-CN" altLang="en-US" sz="1000" b="1" dirty="0"/>
              <a:t>具体的描述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6AE66986-1B4A-41F4-8F7B-4DA0750CAFA8}"/>
              </a:ext>
            </a:extLst>
          </p:cNvPr>
          <p:cNvSpPr txBox="1"/>
          <p:nvPr/>
        </p:nvSpPr>
        <p:spPr>
          <a:xfrm>
            <a:off x="7994378" y="3320920"/>
            <a:ext cx="827957" cy="18423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US" altLang="zh-CN" sz="1000" b="1" dirty="0"/>
              <a:t>……</a:t>
            </a:r>
            <a:endParaRPr lang="zh-CN" altLang="en-US" sz="1000" b="1" dirty="0"/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16E07723-A97A-4126-B603-D564D45EB68F}"/>
              </a:ext>
            </a:extLst>
          </p:cNvPr>
          <p:cNvSpPr txBox="1"/>
          <p:nvPr/>
        </p:nvSpPr>
        <p:spPr>
          <a:xfrm>
            <a:off x="6964033" y="1902509"/>
            <a:ext cx="10985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solidFill>
                  <a:srgbClr val="0000CC"/>
                </a:solidFill>
              </a:rPr>
              <a:t>当前</a:t>
            </a: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71502F3C-C56B-4EB3-9896-E6512C4AA32B}"/>
              </a:ext>
            </a:extLst>
          </p:cNvPr>
          <p:cNvSpPr txBox="1"/>
          <p:nvPr/>
        </p:nvSpPr>
        <p:spPr>
          <a:xfrm>
            <a:off x="7994378" y="1914871"/>
            <a:ext cx="10985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solidFill>
                  <a:srgbClr val="0000CC"/>
                </a:solidFill>
              </a:rPr>
              <a:t>拟变更</a:t>
            </a:r>
          </a:p>
        </p:txBody>
      </p:sp>
      <p:cxnSp>
        <p:nvCxnSpPr>
          <p:cNvPr id="88" name="直接箭头连接符 87">
            <a:extLst>
              <a:ext uri="{FF2B5EF4-FFF2-40B4-BE49-F238E27FC236}">
                <a16:creationId xmlns:a16="http://schemas.microsoft.com/office/drawing/2014/main" id="{DBF745DA-0599-4CBE-BB6E-500B7141446B}"/>
              </a:ext>
            </a:extLst>
          </p:cNvPr>
          <p:cNvCxnSpPr>
            <a:cxnSpLocks/>
            <a:stCxn id="93" idx="1"/>
          </p:cNvCxnSpPr>
          <p:nvPr/>
        </p:nvCxnSpPr>
        <p:spPr>
          <a:xfrm flipH="1">
            <a:off x="6196459" y="2455052"/>
            <a:ext cx="3176242" cy="7227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接箭头连接符 83">
            <a:extLst>
              <a:ext uri="{FF2B5EF4-FFF2-40B4-BE49-F238E27FC236}">
                <a16:creationId xmlns:a16="http://schemas.microsoft.com/office/drawing/2014/main" id="{6C742D98-E139-4D5A-9EA2-A46B2DEAB3A0}"/>
              </a:ext>
            </a:extLst>
          </p:cNvPr>
          <p:cNvCxnSpPr>
            <a:cxnSpLocks/>
          </p:cNvCxnSpPr>
          <p:nvPr/>
        </p:nvCxnSpPr>
        <p:spPr>
          <a:xfrm flipH="1">
            <a:off x="6298487" y="2435932"/>
            <a:ext cx="3068771" cy="10223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20824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F9292A1E-9C3C-4C8C-BD85-70B3DF4E6992}"/>
              </a:ext>
            </a:extLst>
          </p:cNvPr>
          <p:cNvSpPr/>
          <p:nvPr/>
        </p:nvSpPr>
        <p:spPr>
          <a:xfrm rot="16200000">
            <a:off x="4289281" y="3833920"/>
            <a:ext cx="1659013" cy="287675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0A70FDBE-CE4E-4160-BF82-E28DB7B07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质检员</a:t>
            </a:r>
            <a:br>
              <a:rPr lang="en-US" altLang="zh-CN" b="1" dirty="0"/>
            </a:br>
            <a:r>
              <a:rPr lang="en-US" altLang="zh-CN" sz="2400" b="1" dirty="0"/>
              <a:t>——</a:t>
            </a:r>
            <a:r>
              <a:rPr lang="zh-CN" altLang="en-US" sz="2400" b="1" dirty="0"/>
              <a:t>试剂信息登记</a:t>
            </a:r>
            <a:br>
              <a:rPr lang="en-US" altLang="zh-CN" sz="2400" b="1" dirty="0"/>
            </a:br>
            <a:r>
              <a:rPr lang="en-US" altLang="zh-CN" sz="2400" b="1" dirty="0"/>
              <a:t>——</a:t>
            </a:r>
            <a:r>
              <a:rPr lang="zh-CN" altLang="en-US" sz="2400" b="1" dirty="0"/>
              <a:t>信息维护</a:t>
            </a:r>
            <a:br>
              <a:rPr lang="en-US" altLang="zh-CN" sz="2400" b="1" dirty="0"/>
            </a:br>
            <a:r>
              <a:rPr lang="en-US" altLang="zh-CN" sz="2400" b="1" dirty="0"/>
              <a:t>——</a:t>
            </a:r>
            <a:r>
              <a:rPr lang="zh-CN" altLang="en-US" sz="2400" b="1" dirty="0"/>
              <a:t>维护信息审批</a:t>
            </a:r>
            <a:endParaRPr lang="zh-CN" altLang="en-US" dirty="0"/>
          </a:p>
        </p:txBody>
      </p:sp>
      <p:sp>
        <p:nvSpPr>
          <p:cNvPr id="125" name="文本框 124">
            <a:extLst>
              <a:ext uri="{FF2B5EF4-FFF2-40B4-BE49-F238E27FC236}">
                <a16:creationId xmlns:a16="http://schemas.microsoft.com/office/drawing/2014/main" id="{75C7C591-EE3D-4F3A-B8AE-1126E2828630}"/>
              </a:ext>
            </a:extLst>
          </p:cNvPr>
          <p:cNvSpPr txBox="1"/>
          <p:nvPr/>
        </p:nvSpPr>
        <p:spPr>
          <a:xfrm>
            <a:off x="5526569" y="523209"/>
            <a:ext cx="35772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0000CC"/>
                </a:solidFill>
              </a:rPr>
              <a:t>分 现场审批 和 集中审批</a:t>
            </a:r>
            <a:r>
              <a:rPr lang="en-US" altLang="zh-CN" b="1" dirty="0">
                <a:solidFill>
                  <a:srgbClr val="0000CC"/>
                </a:solidFill>
              </a:rPr>
              <a:t>2</a:t>
            </a:r>
            <a:r>
              <a:rPr lang="zh-CN" altLang="en-US" b="1" dirty="0">
                <a:solidFill>
                  <a:srgbClr val="0000CC"/>
                </a:solidFill>
              </a:rPr>
              <a:t>种场景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1593A77D-9E21-46DE-BC95-44BB64AE295B}"/>
              </a:ext>
            </a:extLst>
          </p:cNvPr>
          <p:cNvSpPr/>
          <p:nvPr/>
        </p:nvSpPr>
        <p:spPr>
          <a:xfrm>
            <a:off x="3393106" y="1034394"/>
            <a:ext cx="36471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/>
              <a:t>现场审批：很简单，指纹确认即可</a:t>
            </a:r>
            <a:endParaRPr lang="en-US" altLang="zh-CN" b="1" dirty="0"/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96B3DBA3-286E-446B-9172-7578CA2AC585}"/>
              </a:ext>
            </a:extLst>
          </p:cNvPr>
          <p:cNvSpPr txBox="1"/>
          <p:nvPr/>
        </p:nvSpPr>
        <p:spPr>
          <a:xfrm>
            <a:off x="6095106" y="5798067"/>
            <a:ext cx="396000" cy="19943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zh-CN" altLang="en-US" sz="1000" b="1" dirty="0"/>
              <a:t>返回</a:t>
            </a: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2E055AB9-7100-4F98-8025-3A79BB106314}"/>
              </a:ext>
            </a:extLst>
          </p:cNvPr>
          <p:cNvSpPr/>
          <p:nvPr/>
        </p:nvSpPr>
        <p:spPr>
          <a:xfrm rot="16200000">
            <a:off x="6293666" y="2572122"/>
            <a:ext cx="5116888" cy="287675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6E45F700-643B-4967-BAE0-4754FEF96824}"/>
              </a:ext>
            </a:extLst>
          </p:cNvPr>
          <p:cNvSpPr/>
          <p:nvPr/>
        </p:nvSpPr>
        <p:spPr>
          <a:xfrm>
            <a:off x="7413733" y="1452054"/>
            <a:ext cx="2876754" cy="470885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2646D8B3-A6D8-4FB9-B5C5-FF7102EACC43}"/>
              </a:ext>
            </a:extLst>
          </p:cNvPr>
          <p:cNvSpPr/>
          <p:nvPr/>
        </p:nvSpPr>
        <p:spPr>
          <a:xfrm>
            <a:off x="7135301" y="1034394"/>
            <a:ext cx="45704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/>
              <a:t>集中审批：申请审批时，需要先选择审批人</a:t>
            </a:r>
            <a:endParaRPr lang="en-US" altLang="zh-CN" b="1" dirty="0"/>
          </a:p>
        </p:txBody>
      </p:sp>
      <p:sp>
        <p:nvSpPr>
          <p:cNvPr id="111" name="文本框 110">
            <a:extLst>
              <a:ext uri="{FF2B5EF4-FFF2-40B4-BE49-F238E27FC236}">
                <a16:creationId xmlns:a16="http://schemas.microsoft.com/office/drawing/2014/main" id="{AF7294F4-3373-43AC-B1B3-B8576CBD23A8}"/>
              </a:ext>
            </a:extLst>
          </p:cNvPr>
          <p:cNvSpPr txBox="1"/>
          <p:nvPr/>
        </p:nvSpPr>
        <p:spPr>
          <a:xfrm>
            <a:off x="8295907" y="6272150"/>
            <a:ext cx="396000" cy="19943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zh-CN" altLang="en-US" sz="1000" b="1" dirty="0"/>
              <a:t>驳回</a:t>
            </a:r>
          </a:p>
        </p:txBody>
      </p:sp>
      <p:sp>
        <p:nvSpPr>
          <p:cNvPr id="112" name="文本框 111">
            <a:extLst>
              <a:ext uri="{FF2B5EF4-FFF2-40B4-BE49-F238E27FC236}">
                <a16:creationId xmlns:a16="http://schemas.microsoft.com/office/drawing/2014/main" id="{B839048E-BD3B-489F-ABE1-D7D65406FDB5}"/>
              </a:ext>
            </a:extLst>
          </p:cNvPr>
          <p:cNvSpPr txBox="1"/>
          <p:nvPr/>
        </p:nvSpPr>
        <p:spPr>
          <a:xfrm>
            <a:off x="8905856" y="6272150"/>
            <a:ext cx="396000" cy="19943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zh-CN" altLang="en-US" sz="1000" b="1" dirty="0"/>
              <a:t>批准</a:t>
            </a:r>
          </a:p>
        </p:txBody>
      </p:sp>
      <p:sp>
        <p:nvSpPr>
          <p:cNvPr id="114" name="文本框 113">
            <a:extLst>
              <a:ext uri="{FF2B5EF4-FFF2-40B4-BE49-F238E27FC236}">
                <a16:creationId xmlns:a16="http://schemas.microsoft.com/office/drawing/2014/main" id="{18DF916D-C422-4CEF-B9BB-DFF2A699478A}"/>
              </a:ext>
            </a:extLst>
          </p:cNvPr>
          <p:cNvSpPr txBox="1"/>
          <p:nvPr/>
        </p:nvSpPr>
        <p:spPr>
          <a:xfrm>
            <a:off x="10459034" y="1452054"/>
            <a:ext cx="124674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/>
              <a:t>1</a:t>
            </a:r>
            <a:r>
              <a:rPr lang="zh-CN" altLang="en-US" sz="1600" b="1" dirty="0"/>
              <a:t>、可以单击，查看详细信息（入左图界面上半部内容）</a:t>
            </a:r>
            <a:endParaRPr lang="en-US" altLang="zh-CN" sz="1600" b="1" dirty="0"/>
          </a:p>
          <a:p>
            <a:r>
              <a:rPr lang="en-US" altLang="zh-CN" sz="1600" b="1" dirty="0">
                <a:solidFill>
                  <a:srgbClr val="0000CC"/>
                </a:solidFill>
              </a:rPr>
              <a:t>2</a:t>
            </a:r>
            <a:r>
              <a:rPr lang="zh-CN" altLang="en-US" sz="1600" b="1" dirty="0">
                <a:solidFill>
                  <a:srgbClr val="0000CC"/>
                </a:solidFill>
              </a:rPr>
              <a:t>、默认为“同意”</a:t>
            </a:r>
          </a:p>
        </p:txBody>
      </p:sp>
      <p:grpSp>
        <p:nvGrpSpPr>
          <p:cNvPr id="118" name="组合 117">
            <a:extLst>
              <a:ext uri="{FF2B5EF4-FFF2-40B4-BE49-F238E27FC236}">
                <a16:creationId xmlns:a16="http://schemas.microsoft.com/office/drawing/2014/main" id="{D666A6EC-E14F-4F12-8878-E6AD5A6F4C6D}"/>
              </a:ext>
            </a:extLst>
          </p:cNvPr>
          <p:cNvGrpSpPr/>
          <p:nvPr/>
        </p:nvGrpSpPr>
        <p:grpSpPr>
          <a:xfrm>
            <a:off x="7452641" y="1589079"/>
            <a:ext cx="2771788" cy="695751"/>
            <a:chOff x="7452641" y="1589079"/>
            <a:chExt cx="2771788" cy="695751"/>
          </a:xfrm>
        </p:grpSpPr>
        <p:sp>
          <p:nvSpPr>
            <p:cNvPr id="58" name="文本框 57">
              <a:extLst>
                <a:ext uri="{FF2B5EF4-FFF2-40B4-BE49-F238E27FC236}">
                  <a16:creationId xmlns:a16="http://schemas.microsoft.com/office/drawing/2014/main" id="{744888C0-5C4E-4275-8407-35F7E18E3D43}"/>
                </a:ext>
              </a:extLst>
            </p:cNvPr>
            <p:cNvSpPr txBox="1"/>
            <p:nvPr/>
          </p:nvSpPr>
          <p:spPr>
            <a:xfrm>
              <a:off x="7452641" y="1589081"/>
              <a:ext cx="411267" cy="21561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pPr algn="ctr"/>
              <a:r>
                <a:rPr lang="zh-CN" altLang="en-US" sz="1000" b="1" dirty="0"/>
                <a:t>批单号</a:t>
              </a:r>
            </a:p>
          </p:txBody>
        </p:sp>
        <p:sp>
          <p:nvSpPr>
            <p:cNvPr id="60" name="文本框 59">
              <a:extLst>
                <a:ext uri="{FF2B5EF4-FFF2-40B4-BE49-F238E27FC236}">
                  <a16:creationId xmlns:a16="http://schemas.microsoft.com/office/drawing/2014/main" id="{14AF03F9-AB85-47BF-A6C7-7013B5E59D89}"/>
                </a:ext>
              </a:extLst>
            </p:cNvPr>
            <p:cNvSpPr txBox="1"/>
            <p:nvPr/>
          </p:nvSpPr>
          <p:spPr>
            <a:xfrm>
              <a:off x="7887548" y="1589081"/>
              <a:ext cx="1070928" cy="69574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pPr algn="ctr"/>
              <a:r>
                <a:rPr lang="zh-CN" altLang="en-US" sz="1000" b="1" dirty="0"/>
                <a:t>变更摘录</a:t>
              </a:r>
            </a:p>
          </p:txBody>
        </p:sp>
        <p:sp>
          <p:nvSpPr>
            <p:cNvPr id="70" name="文本框 69">
              <a:extLst>
                <a:ext uri="{FF2B5EF4-FFF2-40B4-BE49-F238E27FC236}">
                  <a16:creationId xmlns:a16="http://schemas.microsoft.com/office/drawing/2014/main" id="{1BCB4832-05D6-463C-BE4D-72C739A145CC}"/>
                </a:ext>
              </a:extLst>
            </p:cNvPr>
            <p:cNvSpPr txBox="1"/>
            <p:nvPr/>
          </p:nvSpPr>
          <p:spPr>
            <a:xfrm>
              <a:off x="7452641" y="1849521"/>
              <a:ext cx="396000" cy="18423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pPr algn="ctr"/>
              <a:r>
                <a:rPr lang="zh-CN" altLang="en-US" sz="1000" b="1" dirty="0"/>
                <a:t>申请人</a:t>
              </a:r>
            </a:p>
          </p:txBody>
        </p:sp>
        <p:sp>
          <p:nvSpPr>
            <p:cNvPr id="79" name="文本框 78">
              <a:extLst>
                <a:ext uri="{FF2B5EF4-FFF2-40B4-BE49-F238E27FC236}">
                  <a16:creationId xmlns:a16="http://schemas.microsoft.com/office/drawing/2014/main" id="{9E2FA70B-6C26-4554-93EC-4F83F4033500}"/>
                </a:ext>
              </a:extLst>
            </p:cNvPr>
            <p:cNvSpPr txBox="1"/>
            <p:nvPr/>
          </p:nvSpPr>
          <p:spPr>
            <a:xfrm>
              <a:off x="9024534" y="1589081"/>
              <a:ext cx="536704" cy="18423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pPr algn="ctr"/>
              <a:r>
                <a:rPr lang="zh-CN" altLang="en-US" sz="1000" b="1" dirty="0"/>
                <a:t>同意</a:t>
              </a:r>
            </a:p>
          </p:txBody>
        </p:sp>
        <p:sp>
          <p:nvSpPr>
            <p:cNvPr id="80" name="文本框 79">
              <a:extLst>
                <a:ext uri="{FF2B5EF4-FFF2-40B4-BE49-F238E27FC236}">
                  <a16:creationId xmlns:a16="http://schemas.microsoft.com/office/drawing/2014/main" id="{61839CBE-B607-4E2B-971F-04D9BEC91083}"/>
                </a:ext>
              </a:extLst>
            </p:cNvPr>
            <p:cNvSpPr txBox="1"/>
            <p:nvPr/>
          </p:nvSpPr>
          <p:spPr>
            <a:xfrm>
              <a:off x="9024534" y="1838866"/>
              <a:ext cx="536704" cy="18423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pPr algn="ctr"/>
              <a:r>
                <a:rPr lang="zh-CN" altLang="en-US" sz="1000" b="1" dirty="0">
                  <a:solidFill>
                    <a:schemeClr val="bg1">
                      <a:lumMod val="50000"/>
                    </a:schemeClr>
                  </a:solidFill>
                </a:rPr>
                <a:t>不同意</a:t>
              </a:r>
            </a:p>
          </p:txBody>
        </p:sp>
        <p:sp>
          <p:nvSpPr>
            <p:cNvPr id="81" name="文本框 80">
              <a:extLst>
                <a:ext uri="{FF2B5EF4-FFF2-40B4-BE49-F238E27FC236}">
                  <a16:creationId xmlns:a16="http://schemas.microsoft.com/office/drawing/2014/main" id="{DE7F4181-7DEE-4BB8-B9DA-F591FBB70710}"/>
                </a:ext>
              </a:extLst>
            </p:cNvPr>
            <p:cNvSpPr txBox="1"/>
            <p:nvPr/>
          </p:nvSpPr>
          <p:spPr>
            <a:xfrm>
              <a:off x="9612450" y="1589079"/>
              <a:ext cx="611979" cy="69574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pPr algn="ctr"/>
              <a:r>
                <a:rPr lang="zh-CN" altLang="en-US" sz="1000" b="1" dirty="0"/>
                <a:t>审批备注输入框</a:t>
              </a:r>
            </a:p>
          </p:txBody>
        </p:sp>
        <p:sp>
          <p:nvSpPr>
            <p:cNvPr id="119" name="文本框 118">
              <a:extLst>
                <a:ext uri="{FF2B5EF4-FFF2-40B4-BE49-F238E27FC236}">
                  <a16:creationId xmlns:a16="http://schemas.microsoft.com/office/drawing/2014/main" id="{B443E6ED-9A89-438A-AE50-5F66D5B59F2F}"/>
                </a:ext>
              </a:extLst>
            </p:cNvPr>
            <p:cNvSpPr txBox="1"/>
            <p:nvPr/>
          </p:nvSpPr>
          <p:spPr>
            <a:xfrm>
              <a:off x="9027849" y="2100595"/>
              <a:ext cx="536704" cy="18423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pPr algn="ctr"/>
              <a:r>
                <a:rPr lang="zh-CN" altLang="en-US" sz="1000" b="1" dirty="0">
                  <a:solidFill>
                    <a:schemeClr val="bg1">
                      <a:lumMod val="50000"/>
                    </a:schemeClr>
                  </a:solidFill>
                </a:rPr>
                <a:t>忽略</a:t>
              </a:r>
            </a:p>
          </p:txBody>
        </p:sp>
      </p:grpSp>
      <p:cxnSp>
        <p:nvCxnSpPr>
          <p:cNvPr id="115" name="直接箭头连接符 114">
            <a:extLst>
              <a:ext uri="{FF2B5EF4-FFF2-40B4-BE49-F238E27FC236}">
                <a16:creationId xmlns:a16="http://schemas.microsoft.com/office/drawing/2014/main" id="{B73CF496-D4F7-4270-AFDC-19A9A85036B3}"/>
              </a:ext>
            </a:extLst>
          </p:cNvPr>
          <p:cNvCxnSpPr>
            <a:cxnSpLocks/>
            <a:stCxn id="114" idx="1"/>
          </p:cNvCxnSpPr>
          <p:nvPr/>
        </p:nvCxnSpPr>
        <p:spPr>
          <a:xfrm flipH="1" flipV="1">
            <a:off x="8617226" y="1899204"/>
            <a:ext cx="1841808" cy="4607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1" name="组合 120">
            <a:extLst>
              <a:ext uri="{FF2B5EF4-FFF2-40B4-BE49-F238E27FC236}">
                <a16:creationId xmlns:a16="http://schemas.microsoft.com/office/drawing/2014/main" id="{142D3B73-875D-47CF-ABD8-1EFF7F4FC8D8}"/>
              </a:ext>
            </a:extLst>
          </p:cNvPr>
          <p:cNvGrpSpPr/>
          <p:nvPr/>
        </p:nvGrpSpPr>
        <p:grpSpPr>
          <a:xfrm>
            <a:off x="7455956" y="2397465"/>
            <a:ext cx="2771788" cy="695751"/>
            <a:chOff x="7452641" y="1589079"/>
            <a:chExt cx="2771788" cy="695751"/>
          </a:xfrm>
        </p:grpSpPr>
        <p:sp>
          <p:nvSpPr>
            <p:cNvPr id="122" name="文本框 121">
              <a:extLst>
                <a:ext uri="{FF2B5EF4-FFF2-40B4-BE49-F238E27FC236}">
                  <a16:creationId xmlns:a16="http://schemas.microsoft.com/office/drawing/2014/main" id="{0D74AE8F-CF6A-4715-845C-4BE4932A8974}"/>
                </a:ext>
              </a:extLst>
            </p:cNvPr>
            <p:cNvSpPr txBox="1"/>
            <p:nvPr/>
          </p:nvSpPr>
          <p:spPr>
            <a:xfrm>
              <a:off x="7452641" y="1589081"/>
              <a:ext cx="411267" cy="21561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pPr algn="ctr"/>
              <a:r>
                <a:rPr lang="zh-CN" altLang="en-US" sz="1000" b="1" dirty="0"/>
                <a:t>批单号</a:t>
              </a:r>
            </a:p>
          </p:txBody>
        </p:sp>
        <p:sp>
          <p:nvSpPr>
            <p:cNvPr id="123" name="文本框 122">
              <a:extLst>
                <a:ext uri="{FF2B5EF4-FFF2-40B4-BE49-F238E27FC236}">
                  <a16:creationId xmlns:a16="http://schemas.microsoft.com/office/drawing/2014/main" id="{DA18974F-3F9C-446B-B237-4570BC9EE82A}"/>
                </a:ext>
              </a:extLst>
            </p:cNvPr>
            <p:cNvSpPr txBox="1"/>
            <p:nvPr/>
          </p:nvSpPr>
          <p:spPr>
            <a:xfrm>
              <a:off x="7887548" y="1589081"/>
              <a:ext cx="1070928" cy="69574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pPr algn="ctr"/>
              <a:r>
                <a:rPr lang="zh-CN" altLang="en-US" sz="1000" b="1" dirty="0"/>
                <a:t>变更摘录</a:t>
              </a:r>
            </a:p>
          </p:txBody>
        </p:sp>
        <p:sp>
          <p:nvSpPr>
            <p:cNvPr id="124" name="文本框 123">
              <a:extLst>
                <a:ext uri="{FF2B5EF4-FFF2-40B4-BE49-F238E27FC236}">
                  <a16:creationId xmlns:a16="http://schemas.microsoft.com/office/drawing/2014/main" id="{EEC08C4D-6C93-4A4B-A04F-4E6CC6B6E3AC}"/>
                </a:ext>
              </a:extLst>
            </p:cNvPr>
            <p:cNvSpPr txBox="1"/>
            <p:nvPr/>
          </p:nvSpPr>
          <p:spPr>
            <a:xfrm>
              <a:off x="7452641" y="1849521"/>
              <a:ext cx="396000" cy="18423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pPr algn="ctr"/>
              <a:r>
                <a:rPr lang="zh-CN" altLang="en-US" sz="1000" b="1" dirty="0"/>
                <a:t>申请人</a:t>
              </a:r>
            </a:p>
          </p:txBody>
        </p:sp>
        <p:sp>
          <p:nvSpPr>
            <p:cNvPr id="126" name="文本框 125">
              <a:extLst>
                <a:ext uri="{FF2B5EF4-FFF2-40B4-BE49-F238E27FC236}">
                  <a16:creationId xmlns:a16="http://schemas.microsoft.com/office/drawing/2014/main" id="{81115C01-0E4C-4646-A505-A50CAD340C7C}"/>
                </a:ext>
              </a:extLst>
            </p:cNvPr>
            <p:cNvSpPr txBox="1"/>
            <p:nvPr/>
          </p:nvSpPr>
          <p:spPr>
            <a:xfrm>
              <a:off x="9024534" y="1589081"/>
              <a:ext cx="536704" cy="18423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pPr algn="ctr"/>
              <a:r>
                <a:rPr lang="zh-CN" altLang="en-US" sz="1000" b="1" dirty="0">
                  <a:solidFill>
                    <a:schemeClr val="bg1">
                      <a:lumMod val="50000"/>
                    </a:schemeClr>
                  </a:solidFill>
                </a:rPr>
                <a:t>同意</a:t>
              </a:r>
            </a:p>
          </p:txBody>
        </p:sp>
        <p:sp>
          <p:nvSpPr>
            <p:cNvPr id="127" name="文本框 126">
              <a:extLst>
                <a:ext uri="{FF2B5EF4-FFF2-40B4-BE49-F238E27FC236}">
                  <a16:creationId xmlns:a16="http://schemas.microsoft.com/office/drawing/2014/main" id="{638F2339-2BCC-4CFC-A9B0-01C5C4294717}"/>
                </a:ext>
              </a:extLst>
            </p:cNvPr>
            <p:cNvSpPr txBox="1"/>
            <p:nvPr/>
          </p:nvSpPr>
          <p:spPr>
            <a:xfrm>
              <a:off x="9024534" y="1838866"/>
              <a:ext cx="536704" cy="18423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pPr algn="ctr"/>
              <a:r>
                <a:rPr lang="zh-CN" altLang="en-US" sz="1000" b="1" dirty="0"/>
                <a:t>不同意</a:t>
              </a:r>
            </a:p>
          </p:txBody>
        </p:sp>
        <p:sp>
          <p:nvSpPr>
            <p:cNvPr id="128" name="文本框 127">
              <a:extLst>
                <a:ext uri="{FF2B5EF4-FFF2-40B4-BE49-F238E27FC236}">
                  <a16:creationId xmlns:a16="http://schemas.microsoft.com/office/drawing/2014/main" id="{F1AEE53F-AE7A-4074-ABDC-8EFDDD4263F2}"/>
                </a:ext>
              </a:extLst>
            </p:cNvPr>
            <p:cNvSpPr txBox="1"/>
            <p:nvPr/>
          </p:nvSpPr>
          <p:spPr>
            <a:xfrm>
              <a:off x="9612450" y="1589079"/>
              <a:ext cx="611979" cy="69574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pPr algn="ctr"/>
              <a:r>
                <a:rPr lang="zh-CN" altLang="en-US" sz="1000" b="1" dirty="0"/>
                <a:t>审批备注输入框</a:t>
              </a:r>
            </a:p>
          </p:txBody>
        </p:sp>
        <p:sp>
          <p:nvSpPr>
            <p:cNvPr id="129" name="文本框 128">
              <a:extLst>
                <a:ext uri="{FF2B5EF4-FFF2-40B4-BE49-F238E27FC236}">
                  <a16:creationId xmlns:a16="http://schemas.microsoft.com/office/drawing/2014/main" id="{EFCF1340-125D-4174-8800-5A56BDCB1619}"/>
                </a:ext>
              </a:extLst>
            </p:cNvPr>
            <p:cNvSpPr txBox="1"/>
            <p:nvPr/>
          </p:nvSpPr>
          <p:spPr>
            <a:xfrm>
              <a:off x="9027849" y="2100595"/>
              <a:ext cx="536704" cy="18423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pPr algn="ctr"/>
              <a:r>
                <a:rPr lang="zh-CN" altLang="en-US" sz="1000" b="1" dirty="0">
                  <a:solidFill>
                    <a:schemeClr val="bg1">
                      <a:lumMod val="50000"/>
                    </a:schemeClr>
                  </a:solidFill>
                </a:rPr>
                <a:t>忽略</a:t>
              </a:r>
            </a:p>
          </p:txBody>
        </p:sp>
      </p:grpSp>
      <p:grpSp>
        <p:nvGrpSpPr>
          <p:cNvPr id="130" name="组合 129">
            <a:extLst>
              <a:ext uri="{FF2B5EF4-FFF2-40B4-BE49-F238E27FC236}">
                <a16:creationId xmlns:a16="http://schemas.microsoft.com/office/drawing/2014/main" id="{E6C972A5-3B3B-4302-9AAB-44FBDEDD3DF5}"/>
              </a:ext>
            </a:extLst>
          </p:cNvPr>
          <p:cNvGrpSpPr/>
          <p:nvPr/>
        </p:nvGrpSpPr>
        <p:grpSpPr>
          <a:xfrm>
            <a:off x="7449332" y="3195906"/>
            <a:ext cx="2771788" cy="695751"/>
            <a:chOff x="7452641" y="1589079"/>
            <a:chExt cx="2771788" cy="695751"/>
          </a:xfrm>
        </p:grpSpPr>
        <p:sp>
          <p:nvSpPr>
            <p:cNvPr id="131" name="文本框 130">
              <a:extLst>
                <a:ext uri="{FF2B5EF4-FFF2-40B4-BE49-F238E27FC236}">
                  <a16:creationId xmlns:a16="http://schemas.microsoft.com/office/drawing/2014/main" id="{9DF8567B-6EBC-4A67-8294-D6F52DB04FA4}"/>
                </a:ext>
              </a:extLst>
            </p:cNvPr>
            <p:cNvSpPr txBox="1"/>
            <p:nvPr/>
          </p:nvSpPr>
          <p:spPr>
            <a:xfrm>
              <a:off x="7452641" y="1589081"/>
              <a:ext cx="411267" cy="21561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pPr algn="ctr"/>
              <a:r>
                <a:rPr lang="zh-CN" altLang="en-US" sz="1000" b="1" dirty="0"/>
                <a:t>批单号</a:t>
              </a:r>
            </a:p>
          </p:txBody>
        </p:sp>
        <p:sp>
          <p:nvSpPr>
            <p:cNvPr id="132" name="文本框 131">
              <a:extLst>
                <a:ext uri="{FF2B5EF4-FFF2-40B4-BE49-F238E27FC236}">
                  <a16:creationId xmlns:a16="http://schemas.microsoft.com/office/drawing/2014/main" id="{17249710-7245-44A2-B34D-B62B0AE985E0}"/>
                </a:ext>
              </a:extLst>
            </p:cNvPr>
            <p:cNvSpPr txBox="1"/>
            <p:nvPr/>
          </p:nvSpPr>
          <p:spPr>
            <a:xfrm>
              <a:off x="7887548" y="1589081"/>
              <a:ext cx="1070928" cy="69574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pPr algn="ctr"/>
              <a:r>
                <a:rPr lang="zh-CN" altLang="en-US" sz="1000" b="1" dirty="0"/>
                <a:t>变更摘录</a:t>
              </a:r>
            </a:p>
          </p:txBody>
        </p:sp>
        <p:sp>
          <p:nvSpPr>
            <p:cNvPr id="133" name="文本框 132">
              <a:extLst>
                <a:ext uri="{FF2B5EF4-FFF2-40B4-BE49-F238E27FC236}">
                  <a16:creationId xmlns:a16="http://schemas.microsoft.com/office/drawing/2014/main" id="{58E73720-93A6-435B-87C2-199E338D71A8}"/>
                </a:ext>
              </a:extLst>
            </p:cNvPr>
            <p:cNvSpPr txBox="1"/>
            <p:nvPr/>
          </p:nvSpPr>
          <p:spPr>
            <a:xfrm>
              <a:off x="7452641" y="1849521"/>
              <a:ext cx="396000" cy="18423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pPr algn="ctr"/>
              <a:r>
                <a:rPr lang="zh-CN" altLang="en-US" sz="1000" b="1" dirty="0"/>
                <a:t>申请人</a:t>
              </a:r>
            </a:p>
          </p:txBody>
        </p:sp>
        <p:sp>
          <p:nvSpPr>
            <p:cNvPr id="134" name="文本框 133">
              <a:extLst>
                <a:ext uri="{FF2B5EF4-FFF2-40B4-BE49-F238E27FC236}">
                  <a16:creationId xmlns:a16="http://schemas.microsoft.com/office/drawing/2014/main" id="{31AECE12-FD4C-4059-934A-8AE0408E205B}"/>
                </a:ext>
              </a:extLst>
            </p:cNvPr>
            <p:cNvSpPr txBox="1"/>
            <p:nvPr/>
          </p:nvSpPr>
          <p:spPr>
            <a:xfrm>
              <a:off x="9024534" y="1589081"/>
              <a:ext cx="536704" cy="18423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pPr algn="ctr"/>
              <a:r>
                <a:rPr lang="zh-CN" altLang="en-US" sz="1000" b="1" dirty="0"/>
                <a:t>同意</a:t>
              </a:r>
            </a:p>
          </p:txBody>
        </p:sp>
        <p:sp>
          <p:nvSpPr>
            <p:cNvPr id="135" name="文本框 134">
              <a:extLst>
                <a:ext uri="{FF2B5EF4-FFF2-40B4-BE49-F238E27FC236}">
                  <a16:creationId xmlns:a16="http://schemas.microsoft.com/office/drawing/2014/main" id="{B4F87143-69FD-4B65-BA54-9C246E0BBC3D}"/>
                </a:ext>
              </a:extLst>
            </p:cNvPr>
            <p:cNvSpPr txBox="1"/>
            <p:nvPr/>
          </p:nvSpPr>
          <p:spPr>
            <a:xfrm>
              <a:off x="9024534" y="1838866"/>
              <a:ext cx="536704" cy="18423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pPr algn="ctr"/>
              <a:r>
                <a:rPr lang="zh-CN" altLang="en-US" sz="1000" b="1" dirty="0">
                  <a:solidFill>
                    <a:schemeClr val="bg1">
                      <a:lumMod val="50000"/>
                    </a:schemeClr>
                  </a:solidFill>
                </a:rPr>
                <a:t>不同意</a:t>
              </a:r>
            </a:p>
          </p:txBody>
        </p:sp>
        <p:sp>
          <p:nvSpPr>
            <p:cNvPr id="136" name="文本框 135">
              <a:extLst>
                <a:ext uri="{FF2B5EF4-FFF2-40B4-BE49-F238E27FC236}">
                  <a16:creationId xmlns:a16="http://schemas.microsoft.com/office/drawing/2014/main" id="{A874EC63-BC63-47F8-879A-5E063983F927}"/>
                </a:ext>
              </a:extLst>
            </p:cNvPr>
            <p:cNvSpPr txBox="1"/>
            <p:nvPr/>
          </p:nvSpPr>
          <p:spPr>
            <a:xfrm>
              <a:off x="9612450" y="1589079"/>
              <a:ext cx="611979" cy="69574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pPr algn="ctr"/>
              <a:r>
                <a:rPr lang="zh-CN" altLang="en-US" sz="1000" b="1" dirty="0"/>
                <a:t>审批备注输入框</a:t>
              </a:r>
            </a:p>
          </p:txBody>
        </p:sp>
        <p:sp>
          <p:nvSpPr>
            <p:cNvPr id="137" name="文本框 136">
              <a:extLst>
                <a:ext uri="{FF2B5EF4-FFF2-40B4-BE49-F238E27FC236}">
                  <a16:creationId xmlns:a16="http://schemas.microsoft.com/office/drawing/2014/main" id="{5427CC19-8ACC-4502-945F-76CE59B51632}"/>
                </a:ext>
              </a:extLst>
            </p:cNvPr>
            <p:cNvSpPr txBox="1"/>
            <p:nvPr/>
          </p:nvSpPr>
          <p:spPr>
            <a:xfrm>
              <a:off x="9027849" y="2100595"/>
              <a:ext cx="536704" cy="18423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pPr algn="ctr"/>
              <a:r>
                <a:rPr lang="zh-CN" altLang="en-US" sz="1000" b="1" dirty="0">
                  <a:solidFill>
                    <a:schemeClr val="bg1">
                      <a:lumMod val="50000"/>
                    </a:schemeClr>
                  </a:solidFill>
                </a:rPr>
                <a:t>忽略</a:t>
              </a:r>
            </a:p>
          </p:txBody>
        </p:sp>
      </p:grpSp>
      <p:grpSp>
        <p:nvGrpSpPr>
          <p:cNvPr id="138" name="组合 137">
            <a:extLst>
              <a:ext uri="{FF2B5EF4-FFF2-40B4-BE49-F238E27FC236}">
                <a16:creationId xmlns:a16="http://schemas.microsoft.com/office/drawing/2014/main" id="{D2D11606-D0FC-4109-A2DF-93F4C907BF6D}"/>
              </a:ext>
            </a:extLst>
          </p:cNvPr>
          <p:cNvGrpSpPr/>
          <p:nvPr/>
        </p:nvGrpSpPr>
        <p:grpSpPr>
          <a:xfrm>
            <a:off x="7452647" y="4004289"/>
            <a:ext cx="2771788" cy="695751"/>
            <a:chOff x="7452641" y="1589079"/>
            <a:chExt cx="2771788" cy="695751"/>
          </a:xfrm>
        </p:grpSpPr>
        <p:sp>
          <p:nvSpPr>
            <p:cNvPr id="139" name="文本框 138">
              <a:extLst>
                <a:ext uri="{FF2B5EF4-FFF2-40B4-BE49-F238E27FC236}">
                  <a16:creationId xmlns:a16="http://schemas.microsoft.com/office/drawing/2014/main" id="{0BD85263-F95A-4636-83A7-3A4AA78B494D}"/>
                </a:ext>
              </a:extLst>
            </p:cNvPr>
            <p:cNvSpPr txBox="1"/>
            <p:nvPr/>
          </p:nvSpPr>
          <p:spPr>
            <a:xfrm>
              <a:off x="7452641" y="1589081"/>
              <a:ext cx="411267" cy="21561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pPr algn="ctr"/>
              <a:r>
                <a:rPr lang="zh-CN" altLang="en-US" sz="1000" b="1" dirty="0"/>
                <a:t>批单号</a:t>
              </a:r>
            </a:p>
          </p:txBody>
        </p:sp>
        <p:sp>
          <p:nvSpPr>
            <p:cNvPr id="140" name="文本框 139">
              <a:extLst>
                <a:ext uri="{FF2B5EF4-FFF2-40B4-BE49-F238E27FC236}">
                  <a16:creationId xmlns:a16="http://schemas.microsoft.com/office/drawing/2014/main" id="{6FABE73C-1B82-44FB-9D6A-CC7F4EF68BD0}"/>
                </a:ext>
              </a:extLst>
            </p:cNvPr>
            <p:cNvSpPr txBox="1"/>
            <p:nvPr/>
          </p:nvSpPr>
          <p:spPr>
            <a:xfrm>
              <a:off x="7887548" y="1589081"/>
              <a:ext cx="1070928" cy="69574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pPr algn="ctr"/>
              <a:r>
                <a:rPr lang="zh-CN" altLang="en-US" sz="1000" b="1" dirty="0"/>
                <a:t>变更摘录</a:t>
              </a:r>
            </a:p>
          </p:txBody>
        </p:sp>
        <p:sp>
          <p:nvSpPr>
            <p:cNvPr id="141" name="文本框 140">
              <a:extLst>
                <a:ext uri="{FF2B5EF4-FFF2-40B4-BE49-F238E27FC236}">
                  <a16:creationId xmlns:a16="http://schemas.microsoft.com/office/drawing/2014/main" id="{E7943949-D20A-45D3-96BF-66FE4BB237CE}"/>
                </a:ext>
              </a:extLst>
            </p:cNvPr>
            <p:cNvSpPr txBox="1"/>
            <p:nvPr/>
          </p:nvSpPr>
          <p:spPr>
            <a:xfrm>
              <a:off x="7452641" y="1849521"/>
              <a:ext cx="396000" cy="18423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pPr algn="ctr"/>
              <a:r>
                <a:rPr lang="zh-CN" altLang="en-US" sz="1000" b="1" dirty="0"/>
                <a:t>申请人</a:t>
              </a:r>
            </a:p>
          </p:txBody>
        </p:sp>
        <p:sp>
          <p:nvSpPr>
            <p:cNvPr id="142" name="文本框 141">
              <a:extLst>
                <a:ext uri="{FF2B5EF4-FFF2-40B4-BE49-F238E27FC236}">
                  <a16:creationId xmlns:a16="http://schemas.microsoft.com/office/drawing/2014/main" id="{C78BFB37-69D9-404E-91D8-F07424403661}"/>
                </a:ext>
              </a:extLst>
            </p:cNvPr>
            <p:cNvSpPr txBox="1"/>
            <p:nvPr/>
          </p:nvSpPr>
          <p:spPr>
            <a:xfrm>
              <a:off x="9024534" y="1589081"/>
              <a:ext cx="536704" cy="18423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pPr algn="ctr"/>
              <a:r>
                <a:rPr lang="zh-CN" altLang="en-US" sz="1000" b="1" dirty="0"/>
                <a:t>同意</a:t>
              </a:r>
            </a:p>
          </p:txBody>
        </p:sp>
        <p:sp>
          <p:nvSpPr>
            <p:cNvPr id="143" name="文本框 142">
              <a:extLst>
                <a:ext uri="{FF2B5EF4-FFF2-40B4-BE49-F238E27FC236}">
                  <a16:creationId xmlns:a16="http://schemas.microsoft.com/office/drawing/2014/main" id="{2A637734-E899-466F-AED2-DB088DEE2108}"/>
                </a:ext>
              </a:extLst>
            </p:cNvPr>
            <p:cNvSpPr txBox="1"/>
            <p:nvPr/>
          </p:nvSpPr>
          <p:spPr>
            <a:xfrm>
              <a:off x="9024534" y="1838866"/>
              <a:ext cx="536704" cy="18423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pPr algn="ctr"/>
              <a:r>
                <a:rPr lang="zh-CN" altLang="en-US" sz="1000" b="1" dirty="0">
                  <a:solidFill>
                    <a:schemeClr val="bg1">
                      <a:lumMod val="50000"/>
                    </a:schemeClr>
                  </a:solidFill>
                </a:rPr>
                <a:t>不同意</a:t>
              </a:r>
            </a:p>
          </p:txBody>
        </p:sp>
        <p:sp>
          <p:nvSpPr>
            <p:cNvPr id="144" name="文本框 143">
              <a:extLst>
                <a:ext uri="{FF2B5EF4-FFF2-40B4-BE49-F238E27FC236}">
                  <a16:creationId xmlns:a16="http://schemas.microsoft.com/office/drawing/2014/main" id="{7A5265B4-D89D-41DE-8FFD-6175D6A6DE08}"/>
                </a:ext>
              </a:extLst>
            </p:cNvPr>
            <p:cNvSpPr txBox="1"/>
            <p:nvPr/>
          </p:nvSpPr>
          <p:spPr>
            <a:xfrm>
              <a:off x="9612450" y="1589079"/>
              <a:ext cx="611979" cy="69574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pPr algn="ctr"/>
              <a:r>
                <a:rPr lang="zh-CN" altLang="en-US" sz="1000" b="1" dirty="0"/>
                <a:t>审批备注输入框</a:t>
              </a:r>
            </a:p>
          </p:txBody>
        </p:sp>
        <p:sp>
          <p:nvSpPr>
            <p:cNvPr id="145" name="文本框 144">
              <a:extLst>
                <a:ext uri="{FF2B5EF4-FFF2-40B4-BE49-F238E27FC236}">
                  <a16:creationId xmlns:a16="http://schemas.microsoft.com/office/drawing/2014/main" id="{5E0CD706-AD78-4438-81BF-9686D5B62669}"/>
                </a:ext>
              </a:extLst>
            </p:cNvPr>
            <p:cNvSpPr txBox="1"/>
            <p:nvPr/>
          </p:nvSpPr>
          <p:spPr>
            <a:xfrm>
              <a:off x="9027849" y="2100595"/>
              <a:ext cx="536704" cy="18423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pPr algn="ctr"/>
              <a:r>
                <a:rPr lang="zh-CN" altLang="en-US" sz="1000" b="1" dirty="0">
                  <a:solidFill>
                    <a:schemeClr val="bg1">
                      <a:lumMod val="50000"/>
                    </a:schemeClr>
                  </a:solidFill>
                </a:rPr>
                <a:t>忽略</a:t>
              </a:r>
            </a:p>
          </p:txBody>
        </p:sp>
      </p:grpSp>
      <p:grpSp>
        <p:nvGrpSpPr>
          <p:cNvPr id="146" name="组合 145">
            <a:extLst>
              <a:ext uri="{FF2B5EF4-FFF2-40B4-BE49-F238E27FC236}">
                <a16:creationId xmlns:a16="http://schemas.microsoft.com/office/drawing/2014/main" id="{AD783DBF-3D9C-48F8-9F29-91C2B4FA0EB7}"/>
              </a:ext>
            </a:extLst>
          </p:cNvPr>
          <p:cNvGrpSpPr/>
          <p:nvPr/>
        </p:nvGrpSpPr>
        <p:grpSpPr>
          <a:xfrm>
            <a:off x="7446022" y="4832553"/>
            <a:ext cx="2771788" cy="695751"/>
            <a:chOff x="7452641" y="1589079"/>
            <a:chExt cx="2771788" cy="695751"/>
          </a:xfrm>
        </p:grpSpPr>
        <p:sp>
          <p:nvSpPr>
            <p:cNvPr id="147" name="文本框 146">
              <a:extLst>
                <a:ext uri="{FF2B5EF4-FFF2-40B4-BE49-F238E27FC236}">
                  <a16:creationId xmlns:a16="http://schemas.microsoft.com/office/drawing/2014/main" id="{F7BC661D-2A66-40EC-AB82-50537734FF45}"/>
                </a:ext>
              </a:extLst>
            </p:cNvPr>
            <p:cNvSpPr txBox="1"/>
            <p:nvPr/>
          </p:nvSpPr>
          <p:spPr>
            <a:xfrm>
              <a:off x="7452641" y="1589081"/>
              <a:ext cx="411267" cy="21561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pPr algn="ctr"/>
              <a:r>
                <a:rPr lang="zh-CN" altLang="en-US" sz="1000" b="1" dirty="0"/>
                <a:t>批单号</a:t>
              </a:r>
            </a:p>
          </p:txBody>
        </p:sp>
        <p:sp>
          <p:nvSpPr>
            <p:cNvPr id="148" name="文本框 147">
              <a:extLst>
                <a:ext uri="{FF2B5EF4-FFF2-40B4-BE49-F238E27FC236}">
                  <a16:creationId xmlns:a16="http://schemas.microsoft.com/office/drawing/2014/main" id="{0DB0DB1D-DD3F-4BB8-B834-922F6E0F67AC}"/>
                </a:ext>
              </a:extLst>
            </p:cNvPr>
            <p:cNvSpPr txBox="1"/>
            <p:nvPr/>
          </p:nvSpPr>
          <p:spPr>
            <a:xfrm>
              <a:off x="7887548" y="1589081"/>
              <a:ext cx="1070928" cy="69574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pPr algn="ctr"/>
              <a:r>
                <a:rPr lang="zh-CN" altLang="en-US" sz="1000" b="1" dirty="0"/>
                <a:t>变更摘录</a:t>
              </a:r>
            </a:p>
          </p:txBody>
        </p:sp>
        <p:sp>
          <p:nvSpPr>
            <p:cNvPr id="149" name="文本框 148">
              <a:extLst>
                <a:ext uri="{FF2B5EF4-FFF2-40B4-BE49-F238E27FC236}">
                  <a16:creationId xmlns:a16="http://schemas.microsoft.com/office/drawing/2014/main" id="{BE1DAFBD-75E9-427A-A024-71FB1FB29188}"/>
                </a:ext>
              </a:extLst>
            </p:cNvPr>
            <p:cNvSpPr txBox="1"/>
            <p:nvPr/>
          </p:nvSpPr>
          <p:spPr>
            <a:xfrm>
              <a:off x="7452641" y="1849521"/>
              <a:ext cx="396000" cy="18423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pPr algn="ctr"/>
              <a:r>
                <a:rPr lang="zh-CN" altLang="en-US" sz="1000" b="1" dirty="0"/>
                <a:t>申请人</a:t>
              </a:r>
            </a:p>
          </p:txBody>
        </p:sp>
        <p:sp>
          <p:nvSpPr>
            <p:cNvPr id="150" name="文本框 149">
              <a:extLst>
                <a:ext uri="{FF2B5EF4-FFF2-40B4-BE49-F238E27FC236}">
                  <a16:creationId xmlns:a16="http://schemas.microsoft.com/office/drawing/2014/main" id="{44808B7F-FC56-4898-B450-99659FCADE1D}"/>
                </a:ext>
              </a:extLst>
            </p:cNvPr>
            <p:cNvSpPr txBox="1"/>
            <p:nvPr/>
          </p:nvSpPr>
          <p:spPr>
            <a:xfrm>
              <a:off x="9024534" y="1589081"/>
              <a:ext cx="536704" cy="18423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pPr algn="ctr"/>
              <a:r>
                <a:rPr lang="zh-CN" altLang="en-US" sz="1000" b="1" dirty="0"/>
                <a:t>同意</a:t>
              </a:r>
            </a:p>
          </p:txBody>
        </p:sp>
        <p:sp>
          <p:nvSpPr>
            <p:cNvPr id="151" name="文本框 150">
              <a:extLst>
                <a:ext uri="{FF2B5EF4-FFF2-40B4-BE49-F238E27FC236}">
                  <a16:creationId xmlns:a16="http://schemas.microsoft.com/office/drawing/2014/main" id="{B7F61790-9614-43AA-9CF1-99987B361C15}"/>
                </a:ext>
              </a:extLst>
            </p:cNvPr>
            <p:cNvSpPr txBox="1"/>
            <p:nvPr/>
          </p:nvSpPr>
          <p:spPr>
            <a:xfrm>
              <a:off x="9024534" y="1838866"/>
              <a:ext cx="536704" cy="18423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pPr algn="ctr"/>
              <a:r>
                <a:rPr lang="zh-CN" altLang="en-US" sz="1000" b="1" dirty="0">
                  <a:solidFill>
                    <a:schemeClr val="bg1">
                      <a:lumMod val="50000"/>
                    </a:schemeClr>
                  </a:solidFill>
                </a:rPr>
                <a:t>不同意</a:t>
              </a:r>
            </a:p>
          </p:txBody>
        </p:sp>
        <p:sp>
          <p:nvSpPr>
            <p:cNvPr id="152" name="文本框 151">
              <a:extLst>
                <a:ext uri="{FF2B5EF4-FFF2-40B4-BE49-F238E27FC236}">
                  <a16:creationId xmlns:a16="http://schemas.microsoft.com/office/drawing/2014/main" id="{AAE331AA-1D05-4175-916C-404D03E8AA5B}"/>
                </a:ext>
              </a:extLst>
            </p:cNvPr>
            <p:cNvSpPr txBox="1"/>
            <p:nvPr/>
          </p:nvSpPr>
          <p:spPr>
            <a:xfrm>
              <a:off x="9612450" y="1589079"/>
              <a:ext cx="611979" cy="69574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pPr algn="ctr"/>
              <a:r>
                <a:rPr lang="zh-CN" altLang="en-US" sz="1000" b="1" dirty="0"/>
                <a:t>审批备注输入框</a:t>
              </a:r>
            </a:p>
          </p:txBody>
        </p:sp>
        <p:sp>
          <p:nvSpPr>
            <p:cNvPr id="153" name="文本框 152">
              <a:extLst>
                <a:ext uri="{FF2B5EF4-FFF2-40B4-BE49-F238E27FC236}">
                  <a16:creationId xmlns:a16="http://schemas.microsoft.com/office/drawing/2014/main" id="{67155384-89CF-4514-BF23-AF85305B6F7A}"/>
                </a:ext>
              </a:extLst>
            </p:cNvPr>
            <p:cNvSpPr txBox="1"/>
            <p:nvPr/>
          </p:nvSpPr>
          <p:spPr>
            <a:xfrm>
              <a:off x="9027849" y="2100595"/>
              <a:ext cx="536704" cy="18423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pPr algn="ctr"/>
              <a:r>
                <a:rPr lang="zh-CN" altLang="en-US" sz="1000" b="1" dirty="0">
                  <a:solidFill>
                    <a:schemeClr val="bg1">
                      <a:lumMod val="50000"/>
                    </a:schemeClr>
                  </a:solidFill>
                </a:rPr>
                <a:t>忽略</a:t>
              </a:r>
            </a:p>
          </p:txBody>
        </p:sp>
      </p:grpSp>
      <p:sp>
        <p:nvSpPr>
          <p:cNvPr id="73" name="矩形 72">
            <a:extLst>
              <a:ext uri="{FF2B5EF4-FFF2-40B4-BE49-F238E27FC236}">
                <a16:creationId xmlns:a16="http://schemas.microsoft.com/office/drawing/2014/main" id="{A6350EFE-BC86-4530-A3CE-B383D7C33A89}"/>
              </a:ext>
            </a:extLst>
          </p:cNvPr>
          <p:cNvSpPr/>
          <p:nvPr/>
        </p:nvSpPr>
        <p:spPr>
          <a:xfrm rot="16200000">
            <a:off x="4340019" y="1479830"/>
            <a:ext cx="1423440" cy="287675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4" name="文本框 73">
            <a:extLst>
              <a:ext uri="{FF2B5EF4-FFF2-40B4-BE49-F238E27FC236}">
                <a16:creationId xmlns:a16="http://schemas.microsoft.com/office/drawing/2014/main" id="{E2200D1A-2FDD-4F5D-86CE-1FFEDC781C79}"/>
              </a:ext>
            </a:extLst>
          </p:cNvPr>
          <p:cNvSpPr txBox="1"/>
          <p:nvPr/>
        </p:nvSpPr>
        <p:spPr>
          <a:xfrm>
            <a:off x="4667271" y="2358367"/>
            <a:ext cx="758688" cy="45113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ctr"/>
            <a:endParaRPr lang="en-US" altLang="zh-CN" sz="1000" b="1" dirty="0"/>
          </a:p>
          <a:p>
            <a:pPr algn="ctr"/>
            <a:r>
              <a:rPr lang="zh-CN" altLang="en-US" sz="1000" b="1" dirty="0"/>
              <a:t>现场审批</a:t>
            </a:r>
          </a:p>
        </p:txBody>
      </p:sp>
      <p:sp>
        <p:nvSpPr>
          <p:cNvPr id="75" name="文本框 74">
            <a:extLst>
              <a:ext uri="{FF2B5EF4-FFF2-40B4-BE49-F238E27FC236}">
                <a16:creationId xmlns:a16="http://schemas.microsoft.com/office/drawing/2014/main" id="{56F9DA86-6DB6-4A16-A8B3-5786295BF30D}"/>
              </a:ext>
            </a:extLst>
          </p:cNvPr>
          <p:cNvSpPr txBox="1"/>
          <p:nvPr/>
        </p:nvSpPr>
        <p:spPr>
          <a:xfrm>
            <a:off x="6028055" y="3376006"/>
            <a:ext cx="396000" cy="19943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zh-CN" altLang="en-US" sz="1000" b="1" dirty="0"/>
              <a:t>返回</a:t>
            </a:r>
          </a:p>
        </p:txBody>
      </p:sp>
      <p:sp>
        <p:nvSpPr>
          <p:cNvPr id="76" name="文本框 75">
            <a:extLst>
              <a:ext uri="{FF2B5EF4-FFF2-40B4-BE49-F238E27FC236}">
                <a16:creationId xmlns:a16="http://schemas.microsoft.com/office/drawing/2014/main" id="{E3ECED82-4026-477F-88EA-9CBC89475FFD}"/>
              </a:ext>
            </a:extLst>
          </p:cNvPr>
          <p:cNvSpPr txBox="1"/>
          <p:nvPr/>
        </p:nvSpPr>
        <p:spPr>
          <a:xfrm>
            <a:off x="4667271" y="3005211"/>
            <a:ext cx="758688" cy="45113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ctr"/>
            <a:endParaRPr lang="en-US" altLang="zh-CN" sz="1000" b="1" dirty="0"/>
          </a:p>
          <a:p>
            <a:pPr algn="ctr"/>
            <a:r>
              <a:rPr lang="zh-CN" altLang="en-US" sz="1000" b="1" dirty="0"/>
              <a:t>集中审批</a:t>
            </a:r>
          </a:p>
        </p:txBody>
      </p:sp>
      <p:cxnSp>
        <p:nvCxnSpPr>
          <p:cNvPr id="77" name="直接箭头连接符 76">
            <a:extLst>
              <a:ext uri="{FF2B5EF4-FFF2-40B4-BE49-F238E27FC236}">
                <a16:creationId xmlns:a16="http://schemas.microsoft.com/office/drawing/2014/main" id="{1C4DFA90-4D64-4A96-86FF-2C706383C0F3}"/>
              </a:ext>
            </a:extLst>
          </p:cNvPr>
          <p:cNvCxnSpPr>
            <a:cxnSpLocks/>
            <a:stCxn id="73" idx="1"/>
          </p:cNvCxnSpPr>
          <p:nvPr/>
        </p:nvCxnSpPr>
        <p:spPr>
          <a:xfrm>
            <a:off x="5051740" y="3629926"/>
            <a:ext cx="67049" cy="80838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接箭头连接符 77">
            <a:extLst>
              <a:ext uri="{FF2B5EF4-FFF2-40B4-BE49-F238E27FC236}">
                <a16:creationId xmlns:a16="http://schemas.microsoft.com/office/drawing/2014/main" id="{88CDDA18-A353-435E-A4DE-7E2CD5D6EB50}"/>
              </a:ext>
            </a:extLst>
          </p:cNvPr>
          <p:cNvCxnSpPr>
            <a:cxnSpLocks/>
          </p:cNvCxnSpPr>
          <p:nvPr/>
        </p:nvCxnSpPr>
        <p:spPr>
          <a:xfrm>
            <a:off x="6525317" y="2831487"/>
            <a:ext cx="888416" cy="36441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矩形 81">
            <a:extLst>
              <a:ext uri="{FF2B5EF4-FFF2-40B4-BE49-F238E27FC236}">
                <a16:creationId xmlns:a16="http://schemas.microsoft.com/office/drawing/2014/main" id="{0DF3EE05-9ED7-452D-93B5-CEAE994D86F3}"/>
              </a:ext>
            </a:extLst>
          </p:cNvPr>
          <p:cNvSpPr/>
          <p:nvPr/>
        </p:nvSpPr>
        <p:spPr>
          <a:xfrm>
            <a:off x="4570625" y="3801007"/>
            <a:ext cx="1162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0000CC"/>
                </a:solidFill>
              </a:rPr>
              <a:t>现场审批 </a:t>
            </a:r>
            <a:endParaRPr lang="zh-CN" altLang="en-US" dirty="0"/>
          </a:p>
        </p:txBody>
      </p:sp>
      <p:sp>
        <p:nvSpPr>
          <p:cNvPr id="83" name="矩形 82">
            <a:extLst>
              <a:ext uri="{FF2B5EF4-FFF2-40B4-BE49-F238E27FC236}">
                <a16:creationId xmlns:a16="http://schemas.microsoft.com/office/drawing/2014/main" id="{3A9443A0-D1D2-4052-88CC-ED04DB9A0C76}"/>
              </a:ext>
            </a:extLst>
          </p:cNvPr>
          <p:cNvSpPr/>
          <p:nvPr/>
        </p:nvSpPr>
        <p:spPr>
          <a:xfrm>
            <a:off x="6653363" y="2658521"/>
            <a:ext cx="69762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0000CC"/>
                </a:solidFill>
              </a:rPr>
              <a:t>集中</a:t>
            </a:r>
            <a:endParaRPr lang="en-US" altLang="zh-CN" b="1" dirty="0">
              <a:solidFill>
                <a:srgbClr val="0000CC"/>
              </a:solidFill>
            </a:endParaRPr>
          </a:p>
          <a:p>
            <a:r>
              <a:rPr lang="zh-CN" altLang="en-US" b="1" dirty="0">
                <a:solidFill>
                  <a:srgbClr val="0000CC"/>
                </a:solidFill>
              </a:rPr>
              <a:t>审批 </a:t>
            </a:r>
            <a:endParaRPr lang="zh-CN" altLang="en-US" dirty="0"/>
          </a:p>
        </p:txBody>
      </p:sp>
      <p:sp>
        <p:nvSpPr>
          <p:cNvPr id="84" name="文本框 83">
            <a:extLst>
              <a:ext uri="{FF2B5EF4-FFF2-40B4-BE49-F238E27FC236}">
                <a16:creationId xmlns:a16="http://schemas.microsoft.com/office/drawing/2014/main" id="{B531F3B8-37D2-496C-9978-F151458CE62C}"/>
              </a:ext>
            </a:extLst>
          </p:cNvPr>
          <p:cNvSpPr txBox="1"/>
          <p:nvPr/>
        </p:nvSpPr>
        <p:spPr>
          <a:xfrm>
            <a:off x="3712257" y="4991827"/>
            <a:ext cx="2813060" cy="10679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zh-CN" altLang="en-US" sz="1000" b="1" dirty="0"/>
              <a:t>审批结果显示区域</a:t>
            </a:r>
            <a:endParaRPr lang="en-US" altLang="zh-CN" sz="1000" b="1" dirty="0"/>
          </a:p>
          <a:p>
            <a:pPr algn="ctr"/>
            <a:endParaRPr lang="en-US" altLang="zh-CN" sz="1000" b="1" dirty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r>
              <a:rPr lang="zh-CN" altLang="en-US" sz="1000" b="1" dirty="0">
                <a:solidFill>
                  <a:srgbClr val="0000CC"/>
                </a:solidFill>
              </a:rPr>
              <a:t>通过指纹确认（</a:t>
            </a:r>
            <a:endParaRPr lang="en-US" altLang="zh-CN" sz="1000" b="1" dirty="0">
              <a:solidFill>
                <a:srgbClr val="0000CC"/>
              </a:solidFill>
            </a:endParaRPr>
          </a:p>
          <a:p>
            <a:pPr algn="ctr"/>
            <a:r>
              <a:rPr lang="en-US" altLang="zh-CN" sz="1000" b="1" dirty="0">
                <a:solidFill>
                  <a:srgbClr val="0000CC"/>
                </a:solidFill>
              </a:rPr>
              <a:t>1</a:t>
            </a:r>
            <a:r>
              <a:rPr lang="zh-CN" altLang="en-US" sz="1000" b="1" dirty="0">
                <a:solidFill>
                  <a:srgbClr val="0000CC"/>
                </a:solidFill>
              </a:rPr>
              <a:t>、有审批权限的人，触摸指纹即可完成审批，显示成功；</a:t>
            </a:r>
            <a:endParaRPr lang="en-US" altLang="zh-CN" sz="1000" b="1" dirty="0">
              <a:solidFill>
                <a:srgbClr val="0000CC"/>
              </a:solidFill>
            </a:endParaRPr>
          </a:p>
          <a:p>
            <a:pPr algn="ctr"/>
            <a:r>
              <a:rPr lang="en-US" altLang="zh-CN" sz="1000" b="1" dirty="0">
                <a:solidFill>
                  <a:srgbClr val="0000CC"/>
                </a:solidFill>
              </a:rPr>
              <a:t>2</a:t>
            </a:r>
            <a:r>
              <a:rPr lang="zh-CN" altLang="en-US" sz="1000" b="1" dirty="0">
                <a:solidFill>
                  <a:srgbClr val="0000CC"/>
                </a:solidFill>
              </a:rPr>
              <a:t>、无权限人员触摸指纹，提示无权限，并列出有权限的人员</a:t>
            </a:r>
            <a:r>
              <a:rPr lang="zh-CN" altLang="en-US" sz="1000" b="1" dirty="0"/>
              <a:t>）</a:t>
            </a:r>
          </a:p>
        </p:txBody>
      </p:sp>
      <p:sp>
        <p:nvSpPr>
          <p:cNvPr id="85" name="文本框 84">
            <a:extLst>
              <a:ext uri="{FF2B5EF4-FFF2-40B4-BE49-F238E27FC236}">
                <a16:creationId xmlns:a16="http://schemas.microsoft.com/office/drawing/2014/main" id="{A4BC7F27-1239-424F-B836-49F66FD9616A}"/>
              </a:ext>
            </a:extLst>
          </p:cNvPr>
          <p:cNvSpPr txBox="1"/>
          <p:nvPr/>
        </p:nvSpPr>
        <p:spPr>
          <a:xfrm>
            <a:off x="3854375" y="4600648"/>
            <a:ext cx="25696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/>
              <a:t>请具备审批权限的人员指纹确认</a:t>
            </a:r>
          </a:p>
        </p:txBody>
      </p:sp>
      <p:sp>
        <p:nvSpPr>
          <p:cNvPr id="86" name="箭头: 右 85">
            <a:hlinkClick r:id="rId2" action="ppaction://hlinksldjump"/>
            <a:extLst>
              <a:ext uri="{FF2B5EF4-FFF2-40B4-BE49-F238E27FC236}">
                <a16:creationId xmlns:a16="http://schemas.microsoft.com/office/drawing/2014/main" id="{B0F008E2-0EF1-49B1-A588-AC50516C7FB8}"/>
              </a:ext>
            </a:extLst>
          </p:cNvPr>
          <p:cNvSpPr/>
          <p:nvPr/>
        </p:nvSpPr>
        <p:spPr>
          <a:xfrm rot="10800000">
            <a:off x="11688826" y="6298245"/>
            <a:ext cx="318499" cy="240259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68139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70FDBE-CE4E-4160-BF82-E28DB7B07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质检员</a:t>
            </a:r>
            <a:br>
              <a:rPr lang="en-US" altLang="zh-CN" b="1" dirty="0"/>
            </a:br>
            <a:r>
              <a:rPr lang="en-US" altLang="zh-CN" sz="2400" b="1" dirty="0"/>
              <a:t>——</a:t>
            </a:r>
            <a:r>
              <a:rPr lang="zh-CN" altLang="en-US" sz="2400" b="1" dirty="0"/>
              <a:t>批次信息登记和修改</a:t>
            </a:r>
            <a:endParaRPr lang="zh-CN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A21F364F-101F-4604-8C14-1565B667871F}"/>
              </a:ext>
            </a:extLst>
          </p:cNvPr>
          <p:cNvSpPr/>
          <p:nvPr/>
        </p:nvSpPr>
        <p:spPr>
          <a:xfrm rot="16200000">
            <a:off x="6721660" y="2229160"/>
            <a:ext cx="5116888" cy="287675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28AE2B4A-6119-4692-BBE4-8CD9079A8816}"/>
              </a:ext>
            </a:extLst>
          </p:cNvPr>
          <p:cNvSpPr txBox="1"/>
          <p:nvPr/>
        </p:nvSpPr>
        <p:spPr>
          <a:xfrm>
            <a:off x="8039829" y="2344718"/>
            <a:ext cx="648000" cy="180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zh-CN" altLang="en-US" sz="1000" b="1" dirty="0"/>
              <a:t>药品名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F3CCE534-FF5A-489C-8F19-98B991A012C3}"/>
              </a:ext>
            </a:extLst>
          </p:cNvPr>
          <p:cNvSpPr txBox="1"/>
          <p:nvPr/>
        </p:nvSpPr>
        <p:spPr>
          <a:xfrm>
            <a:off x="5404110" y="-7626"/>
            <a:ext cx="53798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altLang="zh-CN" sz="1200" dirty="0">
                <a:solidFill>
                  <a:srgbClr val="0000CC"/>
                </a:solidFill>
              </a:rPr>
              <a:t>Q</a:t>
            </a:r>
            <a:r>
              <a:rPr lang="zh-CN" altLang="en-US" sz="1200" dirty="0">
                <a:solidFill>
                  <a:srgbClr val="0000CC"/>
                </a:solidFill>
              </a:rPr>
              <a:t>：</a:t>
            </a:r>
            <a:r>
              <a:rPr lang="zh-CN" altLang="en-US" sz="1600" dirty="0">
                <a:solidFill>
                  <a:srgbClr val="C00000"/>
                </a:solidFill>
              </a:rPr>
              <a:t>批次信息是否足够简单，</a:t>
            </a:r>
            <a:r>
              <a:rPr lang="en-US" altLang="zh-CN" sz="1600" dirty="0">
                <a:solidFill>
                  <a:srgbClr val="C00000"/>
                </a:solidFill>
              </a:rPr>
              <a:t>2</a:t>
            </a:r>
            <a:r>
              <a:rPr lang="zh-CN" altLang="en-US" sz="1600" dirty="0">
                <a:solidFill>
                  <a:srgbClr val="C00000"/>
                </a:solidFill>
              </a:rPr>
              <a:t>个界面可以合并？</a:t>
            </a:r>
            <a:endParaRPr lang="en-US" altLang="zh-CN" sz="1600" dirty="0">
              <a:solidFill>
                <a:srgbClr val="C00000"/>
              </a:solidFill>
            </a:endParaRPr>
          </a:p>
          <a:p>
            <a:pPr marL="0" lvl="1"/>
            <a:r>
              <a:rPr lang="en-US" altLang="zh-CN" sz="1600" dirty="0">
                <a:solidFill>
                  <a:srgbClr val="C00000"/>
                </a:solidFill>
              </a:rPr>
              <a:t>A</a:t>
            </a:r>
            <a:r>
              <a:rPr lang="zh-CN" altLang="en-US" sz="1600" dirty="0">
                <a:solidFill>
                  <a:srgbClr val="C00000"/>
                </a:solidFill>
              </a:rPr>
              <a:t>：</a:t>
            </a:r>
            <a:endParaRPr lang="en-US" altLang="zh-CN" sz="1200" dirty="0">
              <a:solidFill>
                <a:srgbClr val="0000CC"/>
              </a:solidFill>
            </a:endParaRP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A0345FE2-5A3F-4FB4-B896-2D585C85BBC9}"/>
              </a:ext>
            </a:extLst>
          </p:cNvPr>
          <p:cNvSpPr txBox="1"/>
          <p:nvPr/>
        </p:nvSpPr>
        <p:spPr>
          <a:xfrm>
            <a:off x="8039829" y="2560617"/>
            <a:ext cx="648000" cy="180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zh-CN" altLang="en-US" sz="1000" b="1" dirty="0"/>
              <a:t>批次名</a:t>
            </a: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75543FF9-0F79-4B76-A312-6DA1F89CCC06}"/>
              </a:ext>
            </a:extLst>
          </p:cNvPr>
          <p:cNvSpPr txBox="1"/>
          <p:nvPr/>
        </p:nvSpPr>
        <p:spPr>
          <a:xfrm>
            <a:off x="8716432" y="2344717"/>
            <a:ext cx="1812530" cy="180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zh-CN" altLang="en-US" sz="1000" b="1" dirty="0"/>
              <a:t>具体的描述</a:t>
            </a: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A2863301-6A5F-4B7F-BC81-E4BE18EED069}"/>
              </a:ext>
            </a:extLst>
          </p:cNvPr>
          <p:cNvSpPr txBox="1"/>
          <p:nvPr/>
        </p:nvSpPr>
        <p:spPr>
          <a:xfrm>
            <a:off x="8716432" y="2564852"/>
            <a:ext cx="1812530" cy="180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zh-CN" altLang="en-US" sz="1000" b="1" dirty="0"/>
              <a:t>具体的描述</a:t>
            </a:r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6D155DDA-2CD1-4995-A860-0082C127CB58}"/>
              </a:ext>
            </a:extLst>
          </p:cNvPr>
          <p:cNvSpPr txBox="1"/>
          <p:nvPr/>
        </p:nvSpPr>
        <p:spPr>
          <a:xfrm>
            <a:off x="8039829" y="2780751"/>
            <a:ext cx="648000" cy="180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US" altLang="zh-CN" sz="1000" b="1" dirty="0"/>
              <a:t>……</a:t>
            </a:r>
            <a:endParaRPr lang="zh-CN" altLang="en-US" sz="1000" b="1" dirty="0"/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3C06B170-2F7E-4B32-90EA-B442B2CC4E0F}"/>
              </a:ext>
            </a:extLst>
          </p:cNvPr>
          <p:cNvSpPr txBox="1"/>
          <p:nvPr/>
        </p:nvSpPr>
        <p:spPr>
          <a:xfrm>
            <a:off x="7904299" y="2762619"/>
            <a:ext cx="156632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200" b="1" dirty="0"/>
              <a:t>-</a:t>
            </a:r>
            <a:endParaRPr lang="zh-CN" altLang="en-US" sz="1200" b="1" dirty="0"/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3300FB9D-3364-487A-B7C6-1FC23C92E832}"/>
              </a:ext>
            </a:extLst>
          </p:cNvPr>
          <p:cNvSpPr txBox="1"/>
          <p:nvPr/>
        </p:nvSpPr>
        <p:spPr>
          <a:xfrm>
            <a:off x="8716432" y="2784986"/>
            <a:ext cx="1812530" cy="180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zh-CN" altLang="en-US" sz="1000" b="1" dirty="0"/>
              <a:t>具体的描述</a:t>
            </a:r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A3A57793-AE2E-49A5-8F48-0EA00AA6A850}"/>
              </a:ext>
            </a:extLst>
          </p:cNvPr>
          <p:cNvSpPr txBox="1"/>
          <p:nvPr/>
        </p:nvSpPr>
        <p:spPr>
          <a:xfrm>
            <a:off x="7904299" y="3025086"/>
            <a:ext cx="156632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200" b="1" dirty="0"/>
              <a:t>+</a:t>
            </a:r>
            <a:endParaRPr lang="zh-CN" altLang="en-US" sz="1200" b="1" dirty="0"/>
          </a:p>
        </p:txBody>
      </p:sp>
      <p:sp>
        <p:nvSpPr>
          <p:cNvPr id="95" name="文本框 94">
            <a:extLst>
              <a:ext uri="{FF2B5EF4-FFF2-40B4-BE49-F238E27FC236}">
                <a16:creationId xmlns:a16="http://schemas.microsoft.com/office/drawing/2014/main" id="{67527031-B484-47EC-A2CA-03775721AE59}"/>
              </a:ext>
            </a:extLst>
          </p:cNvPr>
          <p:cNvSpPr txBox="1"/>
          <p:nvPr/>
        </p:nvSpPr>
        <p:spPr>
          <a:xfrm>
            <a:off x="8805489" y="5833754"/>
            <a:ext cx="396000" cy="19943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zh-CN" altLang="en-US" sz="1000" b="1" dirty="0"/>
              <a:t>取消</a:t>
            </a:r>
          </a:p>
        </p:txBody>
      </p:sp>
      <p:sp>
        <p:nvSpPr>
          <p:cNvPr id="96" name="文本框 95">
            <a:extLst>
              <a:ext uri="{FF2B5EF4-FFF2-40B4-BE49-F238E27FC236}">
                <a16:creationId xmlns:a16="http://schemas.microsoft.com/office/drawing/2014/main" id="{203309DF-31FE-4DFE-83CA-7A062BAA493E}"/>
              </a:ext>
            </a:extLst>
          </p:cNvPr>
          <p:cNvSpPr txBox="1"/>
          <p:nvPr/>
        </p:nvSpPr>
        <p:spPr>
          <a:xfrm>
            <a:off x="9415438" y="5833754"/>
            <a:ext cx="396000" cy="19943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zh-CN" altLang="en-US" sz="1000" b="1" dirty="0"/>
              <a:t>确认</a:t>
            </a: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46C4AEA8-049E-48CA-9C51-B2CA1CC6A7BA}"/>
              </a:ext>
            </a:extLst>
          </p:cNvPr>
          <p:cNvSpPr/>
          <p:nvPr/>
        </p:nvSpPr>
        <p:spPr>
          <a:xfrm rot="16200000">
            <a:off x="2488693" y="2142051"/>
            <a:ext cx="5116888" cy="287675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267CDFE4-4E95-43E1-A23C-24A46982A00A}"/>
              </a:ext>
            </a:extLst>
          </p:cNvPr>
          <p:cNvSpPr txBox="1"/>
          <p:nvPr/>
        </p:nvSpPr>
        <p:spPr>
          <a:xfrm>
            <a:off x="3793868" y="610924"/>
            <a:ext cx="24976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第一步，浏览批次列表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8A533E58-716D-4C3F-AF20-670A179D70DF}"/>
              </a:ext>
            </a:extLst>
          </p:cNvPr>
          <p:cNvSpPr txBox="1"/>
          <p:nvPr/>
        </p:nvSpPr>
        <p:spPr>
          <a:xfrm>
            <a:off x="3827869" y="1686587"/>
            <a:ext cx="648000" cy="180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zh-CN" altLang="en-US" sz="1000" b="1" dirty="0"/>
              <a:t>药品名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295BE3FF-A0BD-45C5-B84B-543571DF27AF}"/>
              </a:ext>
            </a:extLst>
          </p:cNvPr>
          <p:cNvSpPr txBox="1"/>
          <p:nvPr/>
        </p:nvSpPr>
        <p:spPr>
          <a:xfrm>
            <a:off x="5216494" y="1686586"/>
            <a:ext cx="1100507" cy="23988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zh-CN" altLang="en-US" sz="1000" b="1" dirty="0"/>
              <a:t>自动提取信息摘录</a:t>
            </a: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86AB5B90-D823-4253-A995-E07063BC51F6}"/>
              </a:ext>
            </a:extLst>
          </p:cNvPr>
          <p:cNvSpPr txBox="1"/>
          <p:nvPr/>
        </p:nvSpPr>
        <p:spPr>
          <a:xfrm>
            <a:off x="3827869" y="1968194"/>
            <a:ext cx="648000" cy="180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zh-CN" altLang="en-US" sz="1000" b="1" dirty="0"/>
              <a:t>药品名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22BB82B6-6CD2-4105-9EC1-D37293C8E90B}"/>
              </a:ext>
            </a:extLst>
          </p:cNvPr>
          <p:cNvSpPr txBox="1"/>
          <p:nvPr/>
        </p:nvSpPr>
        <p:spPr>
          <a:xfrm>
            <a:off x="5216106" y="1968193"/>
            <a:ext cx="1100896" cy="18812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zh-CN" altLang="en-US" sz="1000" b="1" dirty="0"/>
              <a:t>自动提取信息摘录</a:t>
            </a: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B3F44F36-6091-4546-B103-49FDB40B79C5}"/>
              </a:ext>
            </a:extLst>
          </p:cNvPr>
          <p:cNvSpPr txBox="1"/>
          <p:nvPr/>
        </p:nvSpPr>
        <p:spPr>
          <a:xfrm>
            <a:off x="3827869" y="2249801"/>
            <a:ext cx="648000" cy="180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zh-CN" altLang="en-US" sz="1000" b="1" dirty="0"/>
              <a:t>药品名</a:t>
            </a: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3A03CC94-785F-4141-805B-14D1DA092431}"/>
              </a:ext>
            </a:extLst>
          </p:cNvPr>
          <p:cNvSpPr txBox="1"/>
          <p:nvPr/>
        </p:nvSpPr>
        <p:spPr>
          <a:xfrm>
            <a:off x="5246748" y="2249800"/>
            <a:ext cx="1070253" cy="18812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zh-CN" altLang="en-US" sz="1000" b="1" dirty="0"/>
              <a:t>自动提取信息摘录</a:t>
            </a:r>
          </a:p>
        </p:txBody>
      </p:sp>
      <p:sp>
        <p:nvSpPr>
          <p:cNvPr id="77" name="文本框 76">
            <a:extLst>
              <a:ext uri="{FF2B5EF4-FFF2-40B4-BE49-F238E27FC236}">
                <a16:creationId xmlns:a16="http://schemas.microsoft.com/office/drawing/2014/main" id="{A624732E-7B6E-46FF-8F21-5EDECBE61161}"/>
              </a:ext>
            </a:extLst>
          </p:cNvPr>
          <p:cNvSpPr txBox="1"/>
          <p:nvPr/>
        </p:nvSpPr>
        <p:spPr>
          <a:xfrm>
            <a:off x="4702260" y="5664210"/>
            <a:ext cx="514235" cy="3396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 lIns="0" tIns="0" rIns="0" bIns="0" rtlCol="0" anchor="ctr" anchorCtr="1">
            <a:noAutofit/>
          </a:bodyPr>
          <a:lstStyle/>
          <a:p>
            <a:pPr algn="ctr"/>
            <a:r>
              <a:rPr lang="zh-CN" altLang="en-US" sz="1000" b="1" dirty="0"/>
              <a:t>返回</a:t>
            </a:r>
          </a:p>
        </p:txBody>
      </p:sp>
      <p:sp>
        <p:nvSpPr>
          <p:cNvPr id="80" name="文本框 79">
            <a:extLst>
              <a:ext uri="{FF2B5EF4-FFF2-40B4-BE49-F238E27FC236}">
                <a16:creationId xmlns:a16="http://schemas.microsoft.com/office/drawing/2014/main" id="{1C95305B-E220-4451-83DD-5FAB23EA5CEB}"/>
              </a:ext>
            </a:extLst>
          </p:cNvPr>
          <p:cNvSpPr txBox="1"/>
          <p:nvPr/>
        </p:nvSpPr>
        <p:spPr>
          <a:xfrm>
            <a:off x="3693428" y="2471813"/>
            <a:ext cx="156632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200" b="1" dirty="0"/>
              <a:t>+</a:t>
            </a:r>
            <a:endParaRPr lang="zh-CN" altLang="en-US" sz="1200" b="1" dirty="0"/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9BB587CF-D2D7-4567-BDC6-D8AA65719F64}"/>
              </a:ext>
            </a:extLst>
          </p:cNvPr>
          <p:cNvSpPr txBox="1"/>
          <p:nvPr/>
        </p:nvSpPr>
        <p:spPr>
          <a:xfrm>
            <a:off x="6479778" y="911671"/>
            <a:ext cx="1264819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1</a:t>
            </a:r>
            <a:r>
              <a:rPr lang="zh-CN" altLang="en-US" sz="1400" dirty="0"/>
              <a:t>、按住不放进入编辑状态（或增加编辑按钮），可对批次信息做增加或删除</a:t>
            </a:r>
            <a:endParaRPr lang="en-US" altLang="zh-CN" sz="1400" dirty="0"/>
          </a:p>
          <a:p>
            <a:endParaRPr lang="en-US" altLang="zh-CN" sz="1400" dirty="0"/>
          </a:p>
          <a:p>
            <a:r>
              <a:rPr lang="en-US" altLang="zh-CN" sz="1400" dirty="0"/>
              <a:t>2</a:t>
            </a:r>
            <a:r>
              <a:rPr lang="zh-CN" altLang="en-US" sz="1400" dirty="0"/>
              <a:t>、单击</a:t>
            </a:r>
            <a:endParaRPr lang="en-US" altLang="zh-CN" sz="1400" dirty="0"/>
          </a:p>
          <a:p>
            <a:r>
              <a:rPr lang="zh-CN" altLang="en-US" sz="1400" dirty="0"/>
              <a:t>“</a:t>
            </a:r>
            <a:r>
              <a:rPr lang="en-US" altLang="zh-CN" sz="1400" dirty="0"/>
              <a:t>-</a:t>
            </a:r>
            <a:r>
              <a:rPr lang="zh-CN" altLang="en-US" sz="1400" dirty="0"/>
              <a:t>”，删除批次信息，如果已经有质检数据，则无法删除</a:t>
            </a:r>
            <a:endParaRPr lang="en-US" altLang="zh-CN" sz="1400" dirty="0"/>
          </a:p>
          <a:p>
            <a:endParaRPr lang="en-US" altLang="zh-CN" sz="1400" dirty="0"/>
          </a:p>
          <a:p>
            <a:r>
              <a:rPr lang="en-US" altLang="zh-CN" sz="1400" dirty="0"/>
              <a:t>3</a:t>
            </a:r>
            <a:r>
              <a:rPr lang="zh-CN" altLang="en-US" sz="1400" dirty="0"/>
              <a:t>、单击“</a:t>
            </a:r>
            <a:r>
              <a:rPr lang="en-US" altLang="zh-CN" sz="1400" dirty="0"/>
              <a:t>+</a:t>
            </a:r>
            <a:r>
              <a:rPr lang="zh-CN" altLang="en-US" sz="1400" dirty="0"/>
              <a:t>”，进入新增批次信息界面</a:t>
            </a:r>
            <a:endParaRPr lang="en-US" altLang="zh-CN" sz="1400" dirty="0"/>
          </a:p>
          <a:p>
            <a:endParaRPr lang="en-US" altLang="zh-CN" sz="1400" dirty="0"/>
          </a:p>
          <a:p>
            <a:r>
              <a:rPr lang="en-US" altLang="zh-CN" sz="1400" dirty="0"/>
              <a:t>4</a:t>
            </a:r>
            <a:r>
              <a:rPr lang="zh-CN" altLang="en-US" sz="1400" dirty="0"/>
              <a:t>、只显示最近</a:t>
            </a:r>
            <a:r>
              <a:rPr lang="en-US" altLang="zh-CN" sz="1400" dirty="0"/>
              <a:t>2</a:t>
            </a:r>
            <a:r>
              <a:rPr lang="zh-CN" altLang="en-US" sz="1400" dirty="0"/>
              <a:t>天批次信息</a:t>
            </a:r>
            <a:endParaRPr lang="en-US" altLang="zh-CN" sz="1400" dirty="0"/>
          </a:p>
        </p:txBody>
      </p:sp>
      <p:cxnSp>
        <p:nvCxnSpPr>
          <p:cNvPr id="82" name="直接箭头连接符 81">
            <a:extLst>
              <a:ext uri="{FF2B5EF4-FFF2-40B4-BE49-F238E27FC236}">
                <a16:creationId xmlns:a16="http://schemas.microsoft.com/office/drawing/2014/main" id="{E7D0D805-0C6E-4E6F-83EC-C5BD3AA9C062}"/>
              </a:ext>
            </a:extLst>
          </p:cNvPr>
          <p:cNvCxnSpPr>
            <a:cxnSpLocks/>
            <a:endCxn id="80" idx="3"/>
          </p:cNvCxnSpPr>
          <p:nvPr/>
        </p:nvCxnSpPr>
        <p:spPr>
          <a:xfrm flipH="1">
            <a:off x="3850060" y="2555951"/>
            <a:ext cx="2841754" cy="81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文本框 82">
            <a:extLst>
              <a:ext uri="{FF2B5EF4-FFF2-40B4-BE49-F238E27FC236}">
                <a16:creationId xmlns:a16="http://schemas.microsoft.com/office/drawing/2014/main" id="{B8A888BA-E5FC-42E3-AD9E-43D485B3E962}"/>
              </a:ext>
            </a:extLst>
          </p:cNvPr>
          <p:cNvSpPr txBox="1"/>
          <p:nvPr/>
        </p:nvSpPr>
        <p:spPr>
          <a:xfrm>
            <a:off x="7813651" y="623886"/>
            <a:ext cx="29421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第二步，增加批次信息</a:t>
            </a:r>
          </a:p>
        </p:txBody>
      </p:sp>
      <p:sp>
        <p:nvSpPr>
          <p:cNvPr id="86" name="文本框 85">
            <a:extLst>
              <a:ext uri="{FF2B5EF4-FFF2-40B4-BE49-F238E27FC236}">
                <a16:creationId xmlns:a16="http://schemas.microsoft.com/office/drawing/2014/main" id="{1E156955-588B-452C-A7B2-396B6E111931}"/>
              </a:ext>
            </a:extLst>
          </p:cNvPr>
          <p:cNvSpPr txBox="1"/>
          <p:nvPr/>
        </p:nvSpPr>
        <p:spPr>
          <a:xfrm>
            <a:off x="3703261" y="1940871"/>
            <a:ext cx="156632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400" b="1" dirty="0"/>
              <a:t>-</a:t>
            </a:r>
            <a:endParaRPr lang="zh-CN" altLang="en-US" sz="1400" b="1" dirty="0"/>
          </a:p>
        </p:txBody>
      </p:sp>
      <p:sp>
        <p:nvSpPr>
          <p:cNvPr id="88" name="文本框 87">
            <a:extLst>
              <a:ext uri="{FF2B5EF4-FFF2-40B4-BE49-F238E27FC236}">
                <a16:creationId xmlns:a16="http://schemas.microsoft.com/office/drawing/2014/main" id="{4888B2F2-07B0-49DC-8DB6-177AA54DFCC2}"/>
              </a:ext>
            </a:extLst>
          </p:cNvPr>
          <p:cNvSpPr txBox="1"/>
          <p:nvPr/>
        </p:nvSpPr>
        <p:spPr>
          <a:xfrm>
            <a:off x="3703261" y="2211255"/>
            <a:ext cx="156632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400" b="1" dirty="0"/>
              <a:t>-</a:t>
            </a:r>
            <a:endParaRPr lang="zh-CN" altLang="en-US" sz="1400" b="1" dirty="0"/>
          </a:p>
        </p:txBody>
      </p:sp>
      <p:sp>
        <p:nvSpPr>
          <p:cNvPr id="89" name="文本框 88">
            <a:extLst>
              <a:ext uri="{FF2B5EF4-FFF2-40B4-BE49-F238E27FC236}">
                <a16:creationId xmlns:a16="http://schemas.microsoft.com/office/drawing/2014/main" id="{99DD8DAF-23CB-4FFD-B5B0-852526AAA171}"/>
              </a:ext>
            </a:extLst>
          </p:cNvPr>
          <p:cNvSpPr txBox="1"/>
          <p:nvPr/>
        </p:nvSpPr>
        <p:spPr>
          <a:xfrm>
            <a:off x="3708176" y="1631154"/>
            <a:ext cx="156632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400" b="1" dirty="0"/>
              <a:t>-</a:t>
            </a:r>
            <a:endParaRPr lang="zh-CN" altLang="en-US" sz="1400" b="1" dirty="0"/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384691BF-BAC8-4DFC-94C0-32627E8A20E5}"/>
              </a:ext>
            </a:extLst>
          </p:cNvPr>
          <p:cNvSpPr txBox="1"/>
          <p:nvPr/>
        </p:nvSpPr>
        <p:spPr>
          <a:xfrm>
            <a:off x="4530875" y="1691502"/>
            <a:ext cx="648000" cy="180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zh-CN" altLang="en-US" sz="1000" b="1" dirty="0"/>
              <a:t>批次名</a:t>
            </a: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159F20AA-D336-4F41-AD88-F0CF263E243D}"/>
              </a:ext>
            </a:extLst>
          </p:cNvPr>
          <p:cNvSpPr txBox="1"/>
          <p:nvPr/>
        </p:nvSpPr>
        <p:spPr>
          <a:xfrm>
            <a:off x="4530875" y="1973109"/>
            <a:ext cx="648000" cy="180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zh-CN" altLang="en-US" sz="1000" b="1" dirty="0"/>
              <a:t>批次名</a:t>
            </a: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1BD88B95-1EC4-45C6-85B5-23BE04F2081A}"/>
              </a:ext>
            </a:extLst>
          </p:cNvPr>
          <p:cNvSpPr txBox="1"/>
          <p:nvPr/>
        </p:nvSpPr>
        <p:spPr>
          <a:xfrm>
            <a:off x="4530875" y="2254716"/>
            <a:ext cx="648000" cy="180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zh-CN" altLang="en-US" sz="1000" b="1" dirty="0"/>
              <a:t>批次名</a:t>
            </a: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3A798474-3CF3-4DA9-8EF3-49C639800CBE}"/>
              </a:ext>
            </a:extLst>
          </p:cNvPr>
          <p:cNvSpPr txBox="1"/>
          <p:nvPr/>
        </p:nvSpPr>
        <p:spPr>
          <a:xfrm>
            <a:off x="10718481" y="1130987"/>
            <a:ext cx="1109725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altLang="zh-CN" sz="1200" dirty="0">
                <a:solidFill>
                  <a:srgbClr val="0000CC"/>
                </a:solidFill>
              </a:rPr>
              <a:t>1</a:t>
            </a:r>
            <a:r>
              <a:rPr lang="zh-CN" altLang="en-US" sz="1200" dirty="0">
                <a:solidFill>
                  <a:srgbClr val="0000CC"/>
                </a:solidFill>
              </a:rPr>
              <a:t>、药品名和批次号不允许修改、删除，否则可能导致很多已经提取的数据无法关联（准确说，修改实现成本太高），如果确实不正确，只能新增批次信息</a:t>
            </a:r>
            <a:endParaRPr lang="en-US" altLang="zh-CN" sz="1600" dirty="0">
              <a:solidFill>
                <a:srgbClr val="C00000"/>
              </a:solidFill>
            </a:endParaRPr>
          </a:p>
          <a:p>
            <a:pPr marL="0" lvl="1"/>
            <a:r>
              <a:rPr lang="en-US" altLang="zh-CN" sz="1600" dirty="0">
                <a:solidFill>
                  <a:srgbClr val="C00000"/>
                </a:solidFill>
              </a:rPr>
              <a:t>2</a:t>
            </a:r>
            <a:r>
              <a:rPr lang="zh-CN" altLang="en-US" sz="1600" dirty="0">
                <a:solidFill>
                  <a:srgbClr val="C00000"/>
                </a:solidFill>
              </a:rPr>
              <a:t>、批次其它属性修改是否需要审批？如果需要审批，现场审批？</a:t>
            </a:r>
            <a:endParaRPr lang="en-US" altLang="zh-CN" sz="1200" dirty="0">
              <a:solidFill>
                <a:srgbClr val="0000CC"/>
              </a:solidFill>
            </a:endParaRPr>
          </a:p>
        </p:txBody>
      </p:sp>
      <p:sp>
        <p:nvSpPr>
          <p:cNvPr id="35" name="箭头: 右 34">
            <a:hlinkClick r:id="rId2" action="ppaction://hlinksldjump"/>
            <a:extLst>
              <a:ext uri="{FF2B5EF4-FFF2-40B4-BE49-F238E27FC236}">
                <a16:creationId xmlns:a16="http://schemas.microsoft.com/office/drawing/2014/main" id="{4023C6CF-1332-46D8-B3FC-FDE1A6179B75}"/>
              </a:ext>
            </a:extLst>
          </p:cNvPr>
          <p:cNvSpPr/>
          <p:nvPr/>
        </p:nvSpPr>
        <p:spPr>
          <a:xfrm rot="10800000">
            <a:off x="11688826" y="6298245"/>
            <a:ext cx="318499" cy="240259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87230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D8E51A-A8CC-469D-8CCB-E517B8CCF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质检员</a:t>
            </a:r>
            <a:br>
              <a:rPr lang="en-US" altLang="zh-CN" b="1" dirty="0"/>
            </a:br>
            <a:r>
              <a:rPr lang="en-US" altLang="zh-CN" sz="2400" b="1" dirty="0"/>
              <a:t>——</a:t>
            </a:r>
            <a:r>
              <a:rPr lang="zh-CN" altLang="en-US" sz="2400" b="1" dirty="0"/>
              <a:t>质检结果录入入口界面</a:t>
            </a:r>
            <a:endParaRPr lang="zh-CN" altLang="en-US" dirty="0"/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94950BC2-23A2-4C76-A118-CC74A1E6C160}"/>
              </a:ext>
            </a:extLst>
          </p:cNvPr>
          <p:cNvSpPr/>
          <p:nvPr/>
        </p:nvSpPr>
        <p:spPr>
          <a:xfrm rot="16200000">
            <a:off x="4042917" y="1776933"/>
            <a:ext cx="2017646" cy="287675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E2729E86-E1CF-40D9-B134-C28FA90516B5}"/>
              </a:ext>
            </a:extLst>
          </p:cNvPr>
          <p:cNvSpPr txBox="1"/>
          <p:nvPr/>
        </p:nvSpPr>
        <p:spPr>
          <a:xfrm>
            <a:off x="3945911" y="2358367"/>
            <a:ext cx="758688" cy="45113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ctr"/>
            <a:endParaRPr lang="en-US" altLang="zh-CN" sz="1000" b="1" dirty="0"/>
          </a:p>
          <a:p>
            <a:pPr algn="ctr"/>
            <a:r>
              <a:rPr lang="zh-CN" altLang="en-US" sz="1000" b="1" dirty="0"/>
              <a:t>手动录入</a:t>
            </a:r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09032B8E-39A6-4B4B-A1B7-C1D44B04AF9C}"/>
              </a:ext>
            </a:extLst>
          </p:cNvPr>
          <p:cNvSpPr txBox="1"/>
          <p:nvPr/>
        </p:nvSpPr>
        <p:spPr>
          <a:xfrm>
            <a:off x="6028055" y="3952476"/>
            <a:ext cx="396000" cy="19943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zh-CN" altLang="en-US" sz="1000" b="1" dirty="0"/>
              <a:t>返回</a:t>
            </a:r>
          </a:p>
        </p:txBody>
      </p:sp>
      <p:sp>
        <p:nvSpPr>
          <p:cNvPr id="78" name="文本框 77">
            <a:extLst>
              <a:ext uri="{FF2B5EF4-FFF2-40B4-BE49-F238E27FC236}">
                <a16:creationId xmlns:a16="http://schemas.microsoft.com/office/drawing/2014/main" id="{C850A59B-FA2C-4C22-B245-94F68EC68A2C}"/>
              </a:ext>
            </a:extLst>
          </p:cNvPr>
          <p:cNvSpPr txBox="1"/>
          <p:nvPr/>
        </p:nvSpPr>
        <p:spPr>
          <a:xfrm>
            <a:off x="3945911" y="3005211"/>
            <a:ext cx="758688" cy="45113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ctr"/>
            <a:endParaRPr lang="en-US" altLang="zh-CN" sz="1000" b="1" dirty="0"/>
          </a:p>
          <a:p>
            <a:pPr algn="ctr"/>
            <a:r>
              <a:rPr lang="zh-CN" altLang="en-US" sz="1000" b="1" dirty="0"/>
              <a:t>自动录入</a:t>
            </a:r>
          </a:p>
        </p:txBody>
      </p:sp>
      <p:sp>
        <p:nvSpPr>
          <p:cNvPr id="79" name="文本框 78">
            <a:extLst>
              <a:ext uri="{FF2B5EF4-FFF2-40B4-BE49-F238E27FC236}">
                <a16:creationId xmlns:a16="http://schemas.microsoft.com/office/drawing/2014/main" id="{1E1F9C9E-A65D-4C4F-A189-6BBAB9293D14}"/>
              </a:ext>
            </a:extLst>
          </p:cNvPr>
          <p:cNvSpPr txBox="1"/>
          <p:nvPr/>
        </p:nvSpPr>
        <p:spPr>
          <a:xfrm>
            <a:off x="3945911" y="3638144"/>
            <a:ext cx="758688" cy="45113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ctr"/>
            <a:endParaRPr lang="en-US" altLang="zh-CN" sz="1000" b="1" dirty="0"/>
          </a:p>
          <a:p>
            <a:pPr algn="ctr"/>
            <a:r>
              <a:rPr lang="zh-CN" altLang="en-US" sz="1000" b="1" dirty="0"/>
              <a:t>原始数据修改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8EE71E4-6837-4645-8A0A-E2C7C4ED8F9A}"/>
              </a:ext>
            </a:extLst>
          </p:cNvPr>
          <p:cNvSpPr txBox="1"/>
          <p:nvPr/>
        </p:nvSpPr>
        <p:spPr>
          <a:xfrm>
            <a:off x="5121850" y="2386301"/>
            <a:ext cx="628709" cy="45113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zh-CN" altLang="en-US" sz="1000" b="1" dirty="0"/>
              <a:t>取样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CB93419-5215-415A-AC34-4EF4018110DC}"/>
              </a:ext>
            </a:extLst>
          </p:cNvPr>
          <p:cNvSpPr txBox="1"/>
          <p:nvPr/>
        </p:nvSpPr>
        <p:spPr>
          <a:xfrm>
            <a:off x="5121850" y="2950305"/>
            <a:ext cx="628709" cy="45113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zh-CN" altLang="en-US" sz="1000" b="1" dirty="0"/>
              <a:t>请验</a:t>
            </a:r>
          </a:p>
        </p:txBody>
      </p:sp>
    </p:spTree>
    <p:extLst>
      <p:ext uri="{BB962C8B-B14F-4D97-AF65-F5344CB8AC3E}">
        <p14:creationId xmlns:p14="http://schemas.microsoft.com/office/powerpoint/2010/main" val="2894910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1BB84829-4E2E-46C7-8D14-AE7BCE12B451}"/>
              </a:ext>
            </a:extLst>
          </p:cNvPr>
          <p:cNvSpPr/>
          <p:nvPr/>
        </p:nvSpPr>
        <p:spPr>
          <a:xfrm rot="16200000">
            <a:off x="2508572" y="2251523"/>
            <a:ext cx="5116888" cy="287675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0FD8E51A-A8CC-469D-8CCB-E517B8CCF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质检员</a:t>
            </a:r>
            <a:br>
              <a:rPr lang="en-US" altLang="zh-CN" b="1" dirty="0"/>
            </a:br>
            <a:r>
              <a:rPr lang="en-US" altLang="zh-CN" sz="2400" b="1" dirty="0"/>
              <a:t>——</a:t>
            </a:r>
            <a:r>
              <a:rPr lang="zh-CN" altLang="en-US" sz="2400" b="1" dirty="0"/>
              <a:t>质检结果录入</a:t>
            </a:r>
            <a:br>
              <a:rPr lang="en-US" altLang="zh-CN" sz="2400" b="1" dirty="0"/>
            </a:br>
            <a:r>
              <a:rPr lang="en-US" altLang="zh-CN" sz="2400" b="1" dirty="0"/>
              <a:t>——</a:t>
            </a:r>
            <a:r>
              <a:rPr lang="zh-CN" altLang="en-US" sz="2400" b="1" dirty="0"/>
              <a:t>手动录入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D2E972A-A4DA-493C-B57C-84EA9A118A91}"/>
              </a:ext>
            </a:extLst>
          </p:cNvPr>
          <p:cNvSpPr txBox="1"/>
          <p:nvPr/>
        </p:nvSpPr>
        <p:spPr>
          <a:xfrm>
            <a:off x="3595516" y="353768"/>
            <a:ext cx="58197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“质检结果录入”</a:t>
            </a:r>
            <a:r>
              <a:rPr lang="en-US" altLang="zh-CN" b="1" dirty="0"/>
              <a:t>-&gt;</a:t>
            </a:r>
            <a:r>
              <a:rPr lang="zh-CN" altLang="en-US" b="1" dirty="0"/>
              <a:t>“手动记录” </a:t>
            </a:r>
            <a:r>
              <a:rPr lang="en-US" altLang="zh-CN" b="1" dirty="0"/>
              <a:t>-&gt; </a:t>
            </a:r>
          </a:p>
          <a:p>
            <a:r>
              <a:rPr lang="zh-CN" altLang="en-US" b="1" dirty="0"/>
              <a:t>选择“药品、批次”、“方法”，并手工输入内容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3FEA1504-C8E5-4442-B98A-5BC4618E9940}"/>
              </a:ext>
            </a:extLst>
          </p:cNvPr>
          <p:cNvSpPr txBox="1"/>
          <p:nvPr/>
        </p:nvSpPr>
        <p:spPr>
          <a:xfrm>
            <a:off x="4825005" y="5874900"/>
            <a:ext cx="514235" cy="3396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 lIns="0" tIns="0" rIns="0" bIns="0" rtlCol="0" anchor="ctr" anchorCtr="1">
            <a:noAutofit/>
          </a:bodyPr>
          <a:lstStyle/>
          <a:p>
            <a:pPr algn="ctr"/>
            <a:r>
              <a:rPr lang="zh-CN" altLang="en-US" sz="1000" b="1" dirty="0"/>
              <a:t>保存草稿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9667DCE5-5679-4893-B214-FC4E5D310735}"/>
              </a:ext>
            </a:extLst>
          </p:cNvPr>
          <p:cNvSpPr txBox="1"/>
          <p:nvPr/>
        </p:nvSpPr>
        <p:spPr>
          <a:xfrm>
            <a:off x="5470704" y="5874900"/>
            <a:ext cx="574861" cy="3396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 lIns="0" tIns="0" rIns="0" bIns="0" rtlCol="0" anchor="ctr" anchorCtr="1">
            <a:noAutofit/>
          </a:bodyPr>
          <a:lstStyle/>
          <a:p>
            <a:pPr algn="ctr"/>
            <a:r>
              <a:rPr lang="zh-CN" altLang="en-US" sz="1000" b="1" dirty="0"/>
              <a:t>确定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C96D2EE9-161A-40F1-9542-C22F59688063}"/>
              </a:ext>
            </a:extLst>
          </p:cNvPr>
          <p:cNvSpPr/>
          <p:nvPr/>
        </p:nvSpPr>
        <p:spPr>
          <a:xfrm>
            <a:off x="6734695" y="5518322"/>
            <a:ext cx="453628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/>
              <a:t>点击之后要求录入指纹</a:t>
            </a:r>
            <a:endParaRPr lang="en-US" altLang="zh-CN" b="1" dirty="0"/>
          </a:p>
          <a:p>
            <a:r>
              <a:rPr lang="en-US" altLang="zh-CN" b="1" dirty="0"/>
              <a:t>Q</a:t>
            </a:r>
            <a:r>
              <a:rPr lang="zh-CN" altLang="en-US" b="1" dirty="0"/>
              <a:t>：是否要求审核人员复核？需要的话，就增加一个复核按钮</a:t>
            </a:r>
            <a:endParaRPr lang="en-US" altLang="zh-CN" b="1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6D4BC1F2-A693-4F69-9BDB-3F12C4F2AF9B}"/>
              </a:ext>
            </a:extLst>
          </p:cNvPr>
          <p:cNvSpPr/>
          <p:nvPr/>
        </p:nvSpPr>
        <p:spPr>
          <a:xfrm>
            <a:off x="3717461" y="1215897"/>
            <a:ext cx="2736090" cy="131255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652542EB-F8A9-43B3-839E-C6FEF95FE80F}"/>
              </a:ext>
            </a:extLst>
          </p:cNvPr>
          <p:cNvSpPr txBox="1"/>
          <p:nvPr/>
        </p:nvSpPr>
        <p:spPr>
          <a:xfrm>
            <a:off x="3792902" y="1155781"/>
            <a:ext cx="2546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rgbClr val="C00000"/>
                </a:solidFill>
              </a:rPr>
              <a:t>批次选择区域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A686C6B6-901A-4E7A-BEEC-E579DF7DFA14}"/>
              </a:ext>
            </a:extLst>
          </p:cNvPr>
          <p:cNvSpPr txBox="1"/>
          <p:nvPr/>
        </p:nvSpPr>
        <p:spPr>
          <a:xfrm>
            <a:off x="3846281" y="1488566"/>
            <a:ext cx="648000" cy="180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zh-CN" altLang="en-US" sz="1000" b="1" dirty="0"/>
              <a:t>药品名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7A846BCE-F338-4CFD-8D17-466E751157F8}"/>
              </a:ext>
            </a:extLst>
          </p:cNvPr>
          <p:cNvSpPr txBox="1"/>
          <p:nvPr/>
        </p:nvSpPr>
        <p:spPr>
          <a:xfrm>
            <a:off x="3846281" y="1770173"/>
            <a:ext cx="648000" cy="180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zh-CN" altLang="en-US" sz="1000" b="1" dirty="0"/>
              <a:t>药品名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736CFD45-463E-4887-85BB-B448C50FC103}"/>
              </a:ext>
            </a:extLst>
          </p:cNvPr>
          <p:cNvSpPr txBox="1"/>
          <p:nvPr/>
        </p:nvSpPr>
        <p:spPr>
          <a:xfrm>
            <a:off x="3846281" y="2051780"/>
            <a:ext cx="648000" cy="180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zh-CN" altLang="en-US" sz="1000" b="1" dirty="0"/>
              <a:t>药品名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D5A1AE5F-5F08-4129-8AAF-C8B89735BBD2}"/>
              </a:ext>
            </a:extLst>
          </p:cNvPr>
          <p:cNvSpPr txBox="1"/>
          <p:nvPr/>
        </p:nvSpPr>
        <p:spPr>
          <a:xfrm>
            <a:off x="4549287" y="1493481"/>
            <a:ext cx="648000" cy="180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zh-CN" altLang="en-US" sz="1000" b="1" dirty="0"/>
              <a:t>批次名</a:t>
            </a: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8EF294E2-385C-4692-B590-C980CBE3522E}"/>
              </a:ext>
            </a:extLst>
          </p:cNvPr>
          <p:cNvSpPr txBox="1"/>
          <p:nvPr/>
        </p:nvSpPr>
        <p:spPr>
          <a:xfrm>
            <a:off x="4549287" y="1775088"/>
            <a:ext cx="648000" cy="180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zh-CN" altLang="en-US" sz="1000" b="1" dirty="0"/>
              <a:t>批次名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C0A1188C-3E78-4E20-8311-E84AF8F09688}"/>
              </a:ext>
            </a:extLst>
          </p:cNvPr>
          <p:cNvSpPr txBox="1"/>
          <p:nvPr/>
        </p:nvSpPr>
        <p:spPr>
          <a:xfrm>
            <a:off x="4549287" y="2056695"/>
            <a:ext cx="648000" cy="180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zh-CN" altLang="en-US" sz="1000" b="1" dirty="0"/>
              <a:t>批次名</a:t>
            </a: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D9D10387-A47F-4B12-BBF4-065D187A13AE}"/>
              </a:ext>
            </a:extLst>
          </p:cNvPr>
          <p:cNvSpPr txBox="1"/>
          <p:nvPr/>
        </p:nvSpPr>
        <p:spPr>
          <a:xfrm>
            <a:off x="3841367" y="2302503"/>
            <a:ext cx="648000" cy="180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zh-CN" altLang="en-US" sz="1000" b="1" dirty="0"/>
              <a:t>药品名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6440AAA8-F9CA-4403-A349-B115E7C9692B}"/>
              </a:ext>
            </a:extLst>
          </p:cNvPr>
          <p:cNvSpPr txBox="1"/>
          <p:nvPr/>
        </p:nvSpPr>
        <p:spPr>
          <a:xfrm>
            <a:off x="4544373" y="2307418"/>
            <a:ext cx="648000" cy="180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zh-CN" altLang="en-US" sz="1000" b="1" dirty="0"/>
              <a:t>批次名</a:t>
            </a: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88B0BE3A-8981-4E3D-849A-D73559BBEBB7}"/>
              </a:ext>
            </a:extLst>
          </p:cNvPr>
          <p:cNvSpPr/>
          <p:nvPr/>
        </p:nvSpPr>
        <p:spPr>
          <a:xfrm>
            <a:off x="3706193" y="2561347"/>
            <a:ext cx="2736090" cy="191123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296E3F5F-8D75-447B-95B9-D22A9B5BAB92}"/>
              </a:ext>
            </a:extLst>
          </p:cNvPr>
          <p:cNvSpPr txBox="1"/>
          <p:nvPr/>
        </p:nvSpPr>
        <p:spPr>
          <a:xfrm>
            <a:off x="3778152" y="2501442"/>
            <a:ext cx="2546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rgbClr val="C00000"/>
                </a:solidFill>
              </a:rPr>
              <a:t>数据录入方法选择区域</a:t>
            </a:r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9BF3610F-B382-4791-980D-876F761DF6E3}"/>
              </a:ext>
            </a:extLst>
          </p:cNvPr>
          <p:cNvSpPr txBox="1"/>
          <p:nvPr/>
        </p:nvSpPr>
        <p:spPr>
          <a:xfrm>
            <a:off x="6703406" y="1264228"/>
            <a:ext cx="317608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1</a:t>
            </a:r>
            <a:r>
              <a:rPr lang="zh-CN" altLang="en-US" sz="1400" dirty="0"/>
              <a:t>、</a:t>
            </a:r>
            <a:r>
              <a:rPr lang="zh-CN" altLang="en-US" sz="1400" dirty="0">
                <a:solidFill>
                  <a:srgbClr val="FF0000"/>
                </a:solidFill>
              </a:rPr>
              <a:t>前期只呈现当天批次</a:t>
            </a:r>
            <a:r>
              <a:rPr lang="zh-CN" altLang="en-US" sz="1400" dirty="0"/>
              <a:t>（后期可以配置呈现几天的批次）</a:t>
            </a:r>
            <a:endParaRPr lang="en-US" altLang="zh-CN" sz="1400" dirty="0"/>
          </a:p>
          <a:p>
            <a:r>
              <a:rPr lang="en-US" altLang="zh-CN" sz="1400" dirty="0"/>
              <a:t>Q:</a:t>
            </a:r>
            <a:r>
              <a:rPr lang="zh-CN" altLang="en-US" sz="1400" dirty="0"/>
              <a:t>是否仅凭药品名和批次名不足以，而必须有信息摘录才能看懂批次？关系到能否显示更多的批次</a:t>
            </a:r>
            <a:endParaRPr lang="en-US" altLang="zh-CN" sz="1400" dirty="0"/>
          </a:p>
        </p:txBody>
      </p:sp>
      <p:cxnSp>
        <p:nvCxnSpPr>
          <p:cNvPr id="67" name="直接箭头连接符 66">
            <a:extLst>
              <a:ext uri="{FF2B5EF4-FFF2-40B4-BE49-F238E27FC236}">
                <a16:creationId xmlns:a16="http://schemas.microsoft.com/office/drawing/2014/main" id="{68DFF353-69EF-48E6-977D-25CED81BBE9F}"/>
              </a:ext>
            </a:extLst>
          </p:cNvPr>
          <p:cNvCxnSpPr>
            <a:cxnSpLocks/>
            <a:stCxn id="66" idx="1"/>
            <a:endCxn id="27" idx="3"/>
          </p:cNvCxnSpPr>
          <p:nvPr/>
        </p:nvCxnSpPr>
        <p:spPr>
          <a:xfrm flipH="1">
            <a:off x="6453551" y="1849004"/>
            <a:ext cx="249855" cy="231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文本框 70">
            <a:extLst>
              <a:ext uri="{FF2B5EF4-FFF2-40B4-BE49-F238E27FC236}">
                <a16:creationId xmlns:a16="http://schemas.microsoft.com/office/drawing/2014/main" id="{DCDB362D-EC57-4719-B6A4-E3F694C019FD}"/>
              </a:ext>
            </a:extLst>
          </p:cNvPr>
          <p:cNvSpPr txBox="1"/>
          <p:nvPr/>
        </p:nvSpPr>
        <p:spPr>
          <a:xfrm>
            <a:off x="6703405" y="3522991"/>
            <a:ext cx="326267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rgbClr val="FF0000"/>
                </a:solidFill>
              </a:rPr>
              <a:t>2</a:t>
            </a:r>
            <a:r>
              <a:rPr lang="zh-CN" altLang="en-US" sz="1400" dirty="0">
                <a:solidFill>
                  <a:srgbClr val="FF0000"/>
                </a:solidFill>
              </a:rPr>
              <a:t>、选择了某种方法后，自动调出该方法的输入界面，如果已经有数据录入，则显示已经录入的内容</a:t>
            </a:r>
            <a:endParaRPr lang="en-US" altLang="zh-CN" sz="1400" dirty="0">
              <a:solidFill>
                <a:srgbClr val="FF0000"/>
              </a:solidFill>
            </a:endParaRPr>
          </a:p>
        </p:txBody>
      </p:sp>
      <p:sp>
        <p:nvSpPr>
          <p:cNvPr id="98" name="文本框 97">
            <a:extLst>
              <a:ext uri="{FF2B5EF4-FFF2-40B4-BE49-F238E27FC236}">
                <a16:creationId xmlns:a16="http://schemas.microsoft.com/office/drawing/2014/main" id="{CADEB22F-BA1D-4EC8-A8E5-20D8B8E108C1}"/>
              </a:ext>
            </a:extLst>
          </p:cNvPr>
          <p:cNvSpPr txBox="1"/>
          <p:nvPr/>
        </p:nvSpPr>
        <p:spPr>
          <a:xfrm>
            <a:off x="4683874" y="2853662"/>
            <a:ext cx="396000" cy="31832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zh-CN" altLang="en-US" sz="1000" b="1" dirty="0"/>
              <a:t>鉴别</a:t>
            </a:r>
          </a:p>
        </p:txBody>
      </p:sp>
      <p:sp>
        <p:nvSpPr>
          <p:cNvPr id="99" name="文本框 98">
            <a:extLst>
              <a:ext uri="{FF2B5EF4-FFF2-40B4-BE49-F238E27FC236}">
                <a16:creationId xmlns:a16="http://schemas.microsoft.com/office/drawing/2014/main" id="{4DE56BB8-8708-4250-92F2-D8FC064E0310}"/>
              </a:ext>
            </a:extLst>
          </p:cNvPr>
          <p:cNvSpPr txBox="1"/>
          <p:nvPr/>
        </p:nvSpPr>
        <p:spPr>
          <a:xfrm>
            <a:off x="5112195" y="2853662"/>
            <a:ext cx="396000" cy="31832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zh-CN" altLang="en-US" sz="1000" b="1" dirty="0"/>
              <a:t>检查</a:t>
            </a:r>
          </a:p>
        </p:txBody>
      </p:sp>
      <p:sp>
        <p:nvSpPr>
          <p:cNvPr id="100" name="文本框 99">
            <a:extLst>
              <a:ext uri="{FF2B5EF4-FFF2-40B4-BE49-F238E27FC236}">
                <a16:creationId xmlns:a16="http://schemas.microsoft.com/office/drawing/2014/main" id="{CC0A6B7B-D2CC-45B9-AF7E-00629D93259E}"/>
              </a:ext>
            </a:extLst>
          </p:cNvPr>
          <p:cNvSpPr txBox="1"/>
          <p:nvPr/>
        </p:nvSpPr>
        <p:spPr>
          <a:xfrm>
            <a:off x="5540514" y="2853662"/>
            <a:ext cx="396000" cy="31832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zh-CN" altLang="en-US" sz="1000" b="1" dirty="0"/>
              <a:t>含量</a:t>
            </a:r>
          </a:p>
        </p:txBody>
      </p:sp>
      <p:cxnSp>
        <p:nvCxnSpPr>
          <p:cNvPr id="107" name="直接箭头连接符 106">
            <a:extLst>
              <a:ext uri="{FF2B5EF4-FFF2-40B4-BE49-F238E27FC236}">
                <a16:creationId xmlns:a16="http://schemas.microsoft.com/office/drawing/2014/main" id="{72492153-FBD3-4F11-B4F2-CDD15E62033D}"/>
              </a:ext>
            </a:extLst>
          </p:cNvPr>
          <p:cNvCxnSpPr>
            <a:cxnSpLocks/>
            <a:stCxn id="23" idx="1"/>
            <a:endCxn id="20" idx="3"/>
          </p:cNvCxnSpPr>
          <p:nvPr/>
        </p:nvCxnSpPr>
        <p:spPr>
          <a:xfrm flipH="1">
            <a:off x="6045565" y="5979987"/>
            <a:ext cx="689130" cy="647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直接箭头连接符 119">
            <a:extLst>
              <a:ext uri="{FF2B5EF4-FFF2-40B4-BE49-F238E27FC236}">
                <a16:creationId xmlns:a16="http://schemas.microsoft.com/office/drawing/2014/main" id="{60E1EA4A-C526-4D5C-81C0-4B0EB84D426E}"/>
              </a:ext>
            </a:extLst>
          </p:cNvPr>
          <p:cNvCxnSpPr>
            <a:cxnSpLocks/>
          </p:cNvCxnSpPr>
          <p:nvPr/>
        </p:nvCxnSpPr>
        <p:spPr>
          <a:xfrm flipH="1">
            <a:off x="6418658" y="5280253"/>
            <a:ext cx="284747" cy="2296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文本框 52">
            <a:extLst>
              <a:ext uri="{FF2B5EF4-FFF2-40B4-BE49-F238E27FC236}">
                <a16:creationId xmlns:a16="http://schemas.microsoft.com/office/drawing/2014/main" id="{53E54E74-C80C-4F25-A851-E6620299EAB3}"/>
              </a:ext>
            </a:extLst>
          </p:cNvPr>
          <p:cNvSpPr txBox="1"/>
          <p:nvPr/>
        </p:nvSpPr>
        <p:spPr>
          <a:xfrm>
            <a:off x="3857482" y="3252027"/>
            <a:ext cx="537405" cy="31832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zh-CN" altLang="en-US" sz="1000" b="1" dirty="0"/>
              <a:t>方法</a:t>
            </a:r>
            <a:r>
              <a:rPr lang="en-US" altLang="zh-CN" sz="1000" b="1" dirty="0"/>
              <a:t>1</a:t>
            </a:r>
            <a:endParaRPr lang="zh-CN" altLang="en-US" sz="1000" b="1" dirty="0"/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600B6DC4-2DDB-4724-9AC2-2157B8E61507}"/>
              </a:ext>
            </a:extLst>
          </p:cNvPr>
          <p:cNvSpPr txBox="1"/>
          <p:nvPr/>
        </p:nvSpPr>
        <p:spPr>
          <a:xfrm>
            <a:off x="4515421" y="3252027"/>
            <a:ext cx="537405" cy="31832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zh-CN" altLang="en-US" sz="1000" b="1" dirty="0"/>
              <a:t>方法</a:t>
            </a:r>
            <a:r>
              <a:rPr lang="en-US" altLang="zh-CN" sz="1000" b="1" dirty="0"/>
              <a:t>2</a:t>
            </a:r>
            <a:endParaRPr lang="zh-CN" altLang="en-US" sz="1000" b="1" dirty="0"/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87CDC8DD-C9D8-4498-96C7-01CA6D5BFBA0}"/>
              </a:ext>
            </a:extLst>
          </p:cNvPr>
          <p:cNvSpPr txBox="1"/>
          <p:nvPr/>
        </p:nvSpPr>
        <p:spPr>
          <a:xfrm>
            <a:off x="5200603" y="3241199"/>
            <a:ext cx="537405" cy="31832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zh-CN" altLang="en-US" sz="1000" b="1" dirty="0"/>
              <a:t>方法</a:t>
            </a:r>
            <a:r>
              <a:rPr lang="en-US" altLang="zh-CN" sz="1000" b="1" dirty="0"/>
              <a:t>3</a:t>
            </a:r>
            <a:endParaRPr lang="zh-CN" altLang="en-US" sz="1000" b="1" dirty="0"/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224F28AA-70E7-4785-8FF5-4DE4111B0C83}"/>
              </a:ext>
            </a:extLst>
          </p:cNvPr>
          <p:cNvSpPr txBox="1"/>
          <p:nvPr/>
        </p:nvSpPr>
        <p:spPr>
          <a:xfrm>
            <a:off x="5848603" y="3241199"/>
            <a:ext cx="537405" cy="31832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zh-CN" altLang="en-US" sz="1000" b="1" dirty="0"/>
              <a:t>方法</a:t>
            </a:r>
            <a:r>
              <a:rPr lang="en-US" altLang="zh-CN" sz="1000" b="1" dirty="0"/>
              <a:t>4</a:t>
            </a:r>
            <a:endParaRPr lang="zh-CN" altLang="en-US" sz="1000" b="1" dirty="0"/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875960F3-49F2-44A7-AA99-D69C48BD848F}"/>
              </a:ext>
            </a:extLst>
          </p:cNvPr>
          <p:cNvSpPr/>
          <p:nvPr/>
        </p:nvSpPr>
        <p:spPr>
          <a:xfrm>
            <a:off x="3706193" y="4514372"/>
            <a:ext cx="2736090" cy="13409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056FCE9A-A6A1-4639-B599-C1D7782897E0}"/>
              </a:ext>
            </a:extLst>
          </p:cNvPr>
          <p:cNvSpPr txBox="1"/>
          <p:nvPr/>
        </p:nvSpPr>
        <p:spPr>
          <a:xfrm>
            <a:off x="3778152" y="4463110"/>
            <a:ext cx="2546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rgbClr val="C00000"/>
                </a:solidFill>
              </a:rPr>
              <a:t>手工录入数据区域</a:t>
            </a: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67866406-BA46-43BB-8E03-399F705D3A44}"/>
              </a:ext>
            </a:extLst>
          </p:cNvPr>
          <p:cNvSpPr txBox="1"/>
          <p:nvPr/>
        </p:nvSpPr>
        <p:spPr>
          <a:xfrm>
            <a:off x="4327018" y="5227307"/>
            <a:ext cx="648000" cy="180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zh-CN" altLang="en-US" sz="1000" b="1" dirty="0"/>
              <a:t>合格</a:t>
            </a:r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B5F14C2E-AF73-41BB-BC1B-802BF4C2F61A}"/>
              </a:ext>
            </a:extLst>
          </p:cNvPr>
          <p:cNvSpPr txBox="1"/>
          <p:nvPr/>
        </p:nvSpPr>
        <p:spPr>
          <a:xfrm>
            <a:off x="5036938" y="5227307"/>
            <a:ext cx="648000" cy="180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zh-CN" altLang="en-US" sz="1000" b="1" dirty="0"/>
              <a:t>不合格</a:t>
            </a:r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BE507BA0-1E9C-4985-BA70-16BC06418CAF}"/>
              </a:ext>
            </a:extLst>
          </p:cNvPr>
          <p:cNvSpPr txBox="1"/>
          <p:nvPr/>
        </p:nvSpPr>
        <p:spPr>
          <a:xfrm>
            <a:off x="4301670" y="5456433"/>
            <a:ext cx="1983231" cy="35202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zh-CN" altLang="en-US" sz="1000" b="1" dirty="0"/>
              <a:t>内容描述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2B9D356-60C1-4CF1-804C-636306D9086C}"/>
              </a:ext>
            </a:extLst>
          </p:cNvPr>
          <p:cNvSpPr txBox="1"/>
          <p:nvPr/>
        </p:nvSpPr>
        <p:spPr>
          <a:xfrm>
            <a:off x="3746884" y="5438607"/>
            <a:ext cx="5084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/>
              <a:t>备注</a:t>
            </a:r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3C7461C8-8672-4EF7-9037-3529B972691F}"/>
              </a:ext>
            </a:extLst>
          </p:cNvPr>
          <p:cNvSpPr txBox="1"/>
          <p:nvPr/>
        </p:nvSpPr>
        <p:spPr>
          <a:xfrm>
            <a:off x="3746884" y="5162496"/>
            <a:ext cx="5084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/>
              <a:t>结论</a:t>
            </a:r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46CA2CDE-05F5-4AE6-B6B9-22DD4D103400}"/>
              </a:ext>
            </a:extLst>
          </p:cNvPr>
          <p:cNvSpPr txBox="1"/>
          <p:nvPr/>
        </p:nvSpPr>
        <p:spPr>
          <a:xfrm>
            <a:off x="4327018" y="4777574"/>
            <a:ext cx="648000" cy="180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zh-CN" altLang="en-US" sz="1000" b="1" dirty="0"/>
              <a:t>内容</a:t>
            </a:r>
          </a:p>
        </p:txBody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DEA83351-841E-48E2-BE61-35622B405474}"/>
              </a:ext>
            </a:extLst>
          </p:cNvPr>
          <p:cNvSpPr txBox="1"/>
          <p:nvPr/>
        </p:nvSpPr>
        <p:spPr>
          <a:xfrm>
            <a:off x="3746884" y="4712763"/>
            <a:ext cx="6602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/>
              <a:t>数据</a:t>
            </a:r>
            <a:r>
              <a:rPr lang="en-US" altLang="zh-CN" sz="1200" b="1" dirty="0"/>
              <a:t>1</a:t>
            </a:r>
            <a:endParaRPr lang="zh-CN" altLang="en-US" sz="1200" b="1" dirty="0"/>
          </a:p>
        </p:txBody>
      </p:sp>
      <p:sp>
        <p:nvSpPr>
          <p:cNvPr id="73" name="文本框 72">
            <a:extLst>
              <a:ext uri="{FF2B5EF4-FFF2-40B4-BE49-F238E27FC236}">
                <a16:creationId xmlns:a16="http://schemas.microsoft.com/office/drawing/2014/main" id="{34FF994D-8BE7-4456-A97E-58C3D0769DDC}"/>
              </a:ext>
            </a:extLst>
          </p:cNvPr>
          <p:cNvSpPr txBox="1"/>
          <p:nvPr/>
        </p:nvSpPr>
        <p:spPr>
          <a:xfrm>
            <a:off x="6703405" y="4538022"/>
            <a:ext cx="32626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rgbClr val="FF0000"/>
                </a:solidFill>
              </a:rPr>
              <a:t>3</a:t>
            </a:r>
            <a:r>
              <a:rPr lang="zh-CN" altLang="en-US" sz="1400" dirty="0">
                <a:solidFill>
                  <a:srgbClr val="FF0000"/>
                </a:solidFill>
              </a:rPr>
              <a:t>、根据配置，把标题（如结论、数据</a:t>
            </a:r>
            <a:r>
              <a:rPr lang="en-US" altLang="zh-CN" sz="1400" dirty="0">
                <a:solidFill>
                  <a:srgbClr val="FF0000"/>
                </a:solidFill>
              </a:rPr>
              <a:t>x</a:t>
            </a:r>
            <a:r>
              <a:rPr lang="zh-CN" altLang="en-US" sz="1400" dirty="0">
                <a:solidFill>
                  <a:srgbClr val="FF0000"/>
                </a:solidFill>
              </a:rPr>
              <a:t>、备注）以及输入框（或按钮）显示出来</a:t>
            </a:r>
            <a:endParaRPr lang="en-US" altLang="zh-CN" sz="1400" dirty="0">
              <a:solidFill>
                <a:srgbClr val="FF0000"/>
              </a:solidFill>
            </a:endParaRPr>
          </a:p>
        </p:txBody>
      </p:sp>
      <p:sp>
        <p:nvSpPr>
          <p:cNvPr id="74" name="文本框 73">
            <a:extLst>
              <a:ext uri="{FF2B5EF4-FFF2-40B4-BE49-F238E27FC236}">
                <a16:creationId xmlns:a16="http://schemas.microsoft.com/office/drawing/2014/main" id="{E4352144-11E5-416A-96E4-947DA0B7867F}"/>
              </a:ext>
            </a:extLst>
          </p:cNvPr>
          <p:cNvSpPr txBox="1"/>
          <p:nvPr/>
        </p:nvSpPr>
        <p:spPr>
          <a:xfrm>
            <a:off x="4327018" y="4999547"/>
            <a:ext cx="648000" cy="180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zh-CN" altLang="en-US" sz="1000" b="1" dirty="0"/>
              <a:t>内容</a:t>
            </a:r>
          </a:p>
        </p:txBody>
      </p:sp>
      <p:sp>
        <p:nvSpPr>
          <p:cNvPr id="75" name="文本框 74">
            <a:extLst>
              <a:ext uri="{FF2B5EF4-FFF2-40B4-BE49-F238E27FC236}">
                <a16:creationId xmlns:a16="http://schemas.microsoft.com/office/drawing/2014/main" id="{D6CF215A-55D3-418B-ABAF-944B2B445F89}"/>
              </a:ext>
            </a:extLst>
          </p:cNvPr>
          <p:cNvSpPr txBox="1"/>
          <p:nvPr/>
        </p:nvSpPr>
        <p:spPr>
          <a:xfrm>
            <a:off x="3746884" y="4954614"/>
            <a:ext cx="6602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/>
              <a:t>数据</a:t>
            </a:r>
            <a:r>
              <a:rPr lang="en-US" altLang="zh-CN" sz="1200" b="1" dirty="0"/>
              <a:t>2</a:t>
            </a:r>
            <a:endParaRPr lang="zh-CN" altLang="en-US" sz="1200" b="1" dirty="0"/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id="{407194D6-8ACA-4021-896A-D766010FB1FC}"/>
              </a:ext>
            </a:extLst>
          </p:cNvPr>
          <p:cNvSpPr/>
          <p:nvPr/>
        </p:nvSpPr>
        <p:spPr>
          <a:xfrm>
            <a:off x="3761855" y="4196096"/>
            <a:ext cx="2628000" cy="2462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sz="1000" b="1" dirty="0"/>
              <a:t>方法的自动简介区域，帮助理解</a:t>
            </a:r>
          </a:p>
        </p:txBody>
      </p:sp>
      <p:sp>
        <p:nvSpPr>
          <p:cNvPr id="77" name="文本框 76">
            <a:extLst>
              <a:ext uri="{FF2B5EF4-FFF2-40B4-BE49-F238E27FC236}">
                <a16:creationId xmlns:a16="http://schemas.microsoft.com/office/drawing/2014/main" id="{B9B0EB74-D9C0-418E-B303-6E35C1D53B27}"/>
              </a:ext>
            </a:extLst>
          </p:cNvPr>
          <p:cNvSpPr txBox="1"/>
          <p:nvPr/>
        </p:nvSpPr>
        <p:spPr>
          <a:xfrm>
            <a:off x="4179305" y="5874900"/>
            <a:ext cx="514235" cy="3396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 lIns="0" tIns="0" rIns="0" bIns="0" rtlCol="0" anchor="ctr" anchorCtr="1">
            <a:noAutofit/>
          </a:bodyPr>
          <a:lstStyle/>
          <a:p>
            <a:pPr algn="ctr"/>
            <a:r>
              <a:rPr lang="zh-CN" altLang="en-US" sz="1000" b="1" dirty="0"/>
              <a:t>返回</a:t>
            </a:r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031871DE-2499-4530-88C5-93D3366A0996}"/>
              </a:ext>
            </a:extLst>
          </p:cNvPr>
          <p:cNvSpPr txBox="1"/>
          <p:nvPr/>
        </p:nvSpPr>
        <p:spPr>
          <a:xfrm>
            <a:off x="4255553" y="2853662"/>
            <a:ext cx="396000" cy="31832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zh-CN" altLang="en-US" sz="1000" b="1" dirty="0"/>
              <a:t>性状</a:t>
            </a:r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DE4F31DC-06FA-4952-AB01-F91112AAF2EE}"/>
              </a:ext>
            </a:extLst>
          </p:cNvPr>
          <p:cNvSpPr txBox="1"/>
          <p:nvPr/>
        </p:nvSpPr>
        <p:spPr>
          <a:xfrm>
            <a:off x="3857482" y="3607627"/>
            <a:ext cx="537405" cy="31832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zh-CN" altLang="en-US" sz="1000" b="1" dirty="0"/>
              <a:t>方法</a:t>
            </a:r>
            <a:r>
              <a:rPr lang="en-US" altLang="zh-CN" sz="1000" b="1" dirty="0"/>
              <a:t>5</a:t>
            </a:r>
            <a:endParaRPr lang="zh-CN" altLang="en-US" sz="1000" b="1" dirty="0"/>
          </a:p>
        </p:txBody>
      </p:sp>
      <p:sp>
        <p:nvSpPr>
          <p:cNvPr id="78" name="文本框 77">
            <a:extLst>
              <a:ext uri="{FF2B5EF4-FFF2-40B4-BE49-F238E27FC236}">
                <a16:creationId xmlns:a16="http://schemas.microsoft.com/office/drawing/2014/main" id="{6F464161-EC62-4D0B-BEBC-A35518E5E600}"/>
              </a:ext>
            </a:extLst>
          </p:cNvPr>
          <p:cNvSpPr txBox="1"/>
          <p:nvPr/>
        </p:nvSpPr>
        <p:spPr>
          <a:xfrm>
            <a:off x="4515421" y="3607627"/>
            <a:ext cx="537405" cy="31832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zh-CN" altLang="en-US" sz="1000" b="1" dirty="0"/>
              <a:t>方法</a:t>
            </a:r>
            <a:r>
              <a:rPr lang="en-US" altLang="zh-CN" sz="1000" b="1" dirty="0"/>
              <a:t>6</a:t>
            </a:r>
            <a:endParaRPr lang="zh-CN" altLang="en-US" sz="1000" b="1" dirty="0"/>
          </a:p>
        </p:txBody>
      </p:sp>
      <p:sp>
        <p:nvSpPr>
          <p:cNvPr id="79" name="文本框 78">
            <a:extLst>
              <a:ext uri="{FF2B5EF4-FFF2-40B4-BE49-F238E27FC236}">
                <a16:creationId xmlns:a16="http://schemas.microsoft.com/office/drawing/2014/main" id="{01505FE9-5459-4CA2-AFD2-27FCAAD009E5}"/>
              </a:ext>
            </a:extLst>
          </p:cNvPr>
          <p:cNvSpPr txBox="1"/>
          <p:nvPr/>
        </p:nvSpPr>
        <p:spPr>
          <a:xfrm>
            <a:off x="5200603" y="3596799"/>
            <a:ext cx="537405" cy="31832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zh-CN" altLang="en-US" sz="1000" b="1" dirty="0"/>
              <a:t>方法</a:t>
            </a:r>
            <a:r>
              <a:rPr lang="en-US" altLang="zh-CN" sz="1000" b="1" dirty="0"/>
              <a:t>7</a:t>
            </a:r>
            <a:endParaRPr lang="zh-CN" altLang="en-US" sz="1000" b="1" dirty="0"/>
          </a:p>
        </p:txBody>
      </p:sp>
      <p:sp>
        <p:nvSpPr>
          <p:cNvPr id="80" name="文本框 79">
            <a:extLst>
              <a:ext uri="{FF2B5EF4-FFF2-40B4-BE49-F238E27FC236}">
                <a16:creationId xmlns:a16="http://schemas.microsoft.com/office/drawing/2014/main" id="{DBF25516-9655-4F98-9578-62FB075F108A}"/>
              </a:ext>
            </a:extLst>
          </p:cNvPr>
          <p:cNvSpPr txBox="1"/>
          <p:nvPr/>
        </p:nvSpPr>
        <p:spPr>
          <a:xfrm>
            <a:off x="5848603" y="3596799"/>
            <a:ext cx="537405" cy="31832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zh-CN" altLang="en-US" sz="1000" b="1" dirty="0"/>
              <a:t>方法</a:t>
            </a:r>
            <a:r>
              <a:rPr lang="en-US" altLang="zh-CN" sz="1000" b="1" dirty="0"/>
              <a:t>8</a:t>
            </a:r>
            <a:endParaRPr lang="zh-CN" alt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31910069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1BB84829-4E2E-46C7-8D14-AE7BCE12B451}"/>
              </a:ext>
            </a:extLst>
          </p:cNvPr>
          <p:cNvSpPr/>
          <p:nvPr/>
        </p:nvSpPr>
        <p:spPr>
          <a:xfrm rot="16200000">
            <a:off x="2508572" y="2251523"/>
            <a:ext cx="5116888" cy="287675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7F8731B8-C3EE-4CEA-B4E4-09069BA28CE4}"/>
              </a:ext>
            </a:extLst>
          </p:cNvPr>
          <p:cNvSpPr/>
          <p:nvPr/>
        </p:nvSpPr>
        <p:spPr>
          <a:xfrm>
            <a:off x="6703405" y="1103731"/>
            <a:ext cx="2736090" cy="97914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0FD8E51A-A8CC-469D-8CCB-E517B8CCF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质检员</a:t>
            </a:r>
            <a:br>
              <a:rPr lang="en-US" altLang="zh-CN" b="1" dirty="0"/>
            </a:br>
            <a:r>
              <a:rPr lang="en-US" altLang="zh-CN" sz="2400" b="1" dirty="0"/>
              <a:t>——</a:t>
            </a:r>
            <a:r>
              <a:rPr lang="zh-CN" altLang="en-US" sz="2400" b="1" dirty="0"/>
              <a:t>质检结果录入</a:t>
            </a:r>
            <a:br>
              <a:rPr lang="en-US" altLang="zh-CN" sz="2400" b="1" dirty="0"/>
            </a:br>
            <a:r>
              <a:rPr lang="en-US" altLang="zh-CN" sz="2400" b="1" dirty="0"/>
              <a:t>——</a:t>
            </a:r>
            <a:r>
              <a:rPr lang="zh-CN" altLang="en-US" sz="2400" b="1" dirty="0"/>
              <a:t>自动提取</a:t>
            </a:r>
            <a:br>
              <a:rPr lang="en-US" altLang="zh-CN" sz="2400" b="1" dirty="0"/>
            </a:br>
            <a:r>
              <a:rPr lang="en-US" altLang="zh-CN" sz="2400" b="1" dirty="0"/>
              <a:t>——1</a:t>
            </a:r>
            <a:r>
              <a:rPr lang="zh-CN" altLang="en-US" sz="2400" b="1" dirty="0"/>
              <a:t>、进入自动提取界面（扫码、选择产品、批次和数据采集方法）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D2E972A-A4DA-493C-B57C-84EA9A118A91}"/>
              </a:ext>
            </a:extLst>
          </p:cNvPr>
          <p:cNvSpPr txBox="1"/>
          <p:nvPr/>
        </p:nvSpPr>
        <p:spPr>
          <a:xfrm>
            <a:off x="3552846" y="113461"/>
            <a:ext cx="65950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“质检结果录入”</a:t>
            </a:r>
            <a:r>
              <a:rPr lang="en-US" altLang="zh-CN" b="1" dirty="0"/>
              <a:t>-&gt;</a:t>
            </a:r>
            <a:r>
              <a:rPr lang="zh-CN" altLang="en-US" b="1" dirty="0"/>
              <a:t>“自动提取”自动打开摄像头 </a:t>
            </a:r>
            <a:r>
              <a:rPr lang="en-US" altLang="zh-CN" b="1" dirty="0"/>
              <a:t>-&gt; </a:t>
            </a:r>
            <a:r>
              <a:rPr lang="zh-CN" altLang="en-US" b="1" dirty="0"/>
              <a:t>扫二维码 </a:t>
            </a:r>
            <a:endParaRPr lang="en-US" altLang="zh-CN" b="1" dirty="0"/>
          </a:p>
          <a:p>
            <a:r>
              <a:rPr lang="en-US" altLang="zh-CN" b="1" dirty="0"/>
              <a:t>-&gt; </a:t>
            </a:r>
            <a:r>
              <a:rPr lang="zh-CN" altLang="en-US" b="1" dirty="0"/>
              <a:t>出现设备信息，并要求选择“药品、批次、数据采集方法”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C022AB0-F545-4412-BCFE-29B34619D2D3}"/>
              </a:ext>
            </a:extLst>
          </p:cNvPr>
          <p:cNvSpPr txBox="1"/>
          <p:nvPr/>
        </p:nvSpPr>
        <p:spPr>
          <a:xfrm>
            <a:off x="6842097" y="1394581"/>
            <a:ext cx="648000" cy="180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zh-CN" altLang="en-US" sz="1000" b="1" dirty="0"/>
              <a:t>设备名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61D2326-CF32-44AC-8F27-9FB8A8D691A8}"/>
              </a:ext>
            </a:extLst>
          </p:cNvPr>
          <p:cNvSpPr txBox="1"/>
          <p:nvPr/>
        </p:nvSpPr>
        <p:spPr>
          <a:xfrm>
            <a:off x="7518700" y="1394580"/>
            <a:ext cx="1812530" cy="180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zh-CN" altLang="en-US" sz="1000" b="1" dirty="0"/>
              <a:t>具体的描述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7FB5094-52B4-4B2B-8E9E-544859DD328D}"/>
              </a:ext>
            </a:extLst>
          </p:cNvPr>
          <p:cNvSpPr txBox="1"/>
          <p:nvPr/>
        </p:nvSpPr>
        <p:spPr>
          <a:xfrm>
            <a:off x="6842097" y="1611302"/>
            <a:ext cx="648000" cy="180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zh-CN" altLang="en-US" sz="1000" b="1" dirty="0"/>
              <a:t>厂家信息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856EF3D4-6C3D-4A63-A235-B74792C4AD4B}"/>
              </a:ext>
            </a:extLst>
          </p:cNvPr>
          <p:cNvSpPr txBox="1"/>
          <p:nvPr/>
        </p:nvSpPr>
        <p:spPr>
          <a:xfrm>
            <a:off x="7518700" y="1615537"/>
            <a:ext cx="1812530" cy="180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zh-CN" altLang="en-US" sz="1000" b="1" dirty="0"/>
              <a:t>具体的描述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B2FC6866-C0F3-46AB-BCAD-FE3FBDE53168}"/>
              </a:ext>
            </a:extLst>
          </p:cNvPr>
          <p:cNvSpPr txBox="1"/>
          <p:nvPr/>
        </p:nvSpPr>
        <p:spPr>
          <a:xfrm>
            <a:off x="6842097" y="1831436"/>
            <a:ext cx="648000" cy="180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zh-CN" altLang="en-US" sz="1000" b="1" dirty="0"/>
              <a:t>有效期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4B876E1F-A060-4631-A199-03AA9D14DD77}"/>
              </a:ext>
            </a:extLst>
          </p:cNvPr>
          <p:cNvSpPr txBox="1"/>
          <p:nvPr/>
        </p:nvSpPr>
        <p:spPr>
          <a:xfrm>
            <a:off x="7518700" y="1835671"/>
            <a:ext cx="1812530" cy="180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zh-CN" altLang="en-US" sz="1000" b="1" dirty="0"/>
              <a:t>具体的描述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3FEA1504-C8E5-4442-B98A-5BC4618E9940}"/>
              </a:ext>
            </a:extLst>
          </p:cNvPr>
          <p:cNvSpPr txBox="1"/>
          <p:nvPr/>
        </p:nvSpPr>
        <p:spPr>
          <a:xfrm>
            <a:off x="4474166" y="5874900"/>
            <a:ext cx="514235" cy="3396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 lIns="0" tIns="0" rIns="0" bIns="0" rtlCol="0" anchor="ctr" anchorCtr="1">
            <a:noAutofit/>
          </a:bodyPr>
          <a:lstStyle/>
          <a:p>
            <a:pPr algn="ctr"/>
            <a:r>
              <a:rPr lang="zh-CN" altLang="en-US" sz="1000" b="1" dirty="0"/>
              <a:t>返回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9667DCE5-5679-4893-B214-FC4E5D310735}"/>
              </a:ext>
            </a:extLst>
          </p:cNvPr>
          <p:cNvSpPr txBox="1"/>
          <p:nvPr/>
        </p:nvSpPr>
        <p:spPr>
          <a:xfrm>
            <a:off x="5202349" y="5874900"/>
            <a:ext cx="574861" cy="3396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 lIns="0" tIns="0" rIns="0" bIns="0" rtlCol="0" anchor="ctr" anchorCtr="1">
            <a:noAutofit/>
          </a:bodyPr>
          <a:lstStyle/>
          <a:p>
            <a:pPr algn="ctr"/>
            <a:r>
              <a:rPr lang="zh-CN" altLang="en-US" sz="1000" b="1" dirty="0"/>
              <a:t>确定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C96D2EE9-161A-40F1-9542-C22F59688063}"/>
              </a:ext>
            </a:extLst>
          </p:cNvPr>
          <p:cNvSpPr/>
          <p:nvPr/>
        </p:nvSpPr>
        <p:spPr>
          <a:xfrm>
            <a:off x="6834085" y="5756859"/>
            <a:ext cx="360223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/>
              <a:t>点击之后自动打开质摄像头，和自动识别的界面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D6CD92A5-74B6-4A33-8CA6-C602E0D7225F}"/>
              </a:ext>
            </a:extLst>
          </p:cNvPr>
          <p:cNvSpPr txBox="1"/>
          <p:nvPr/>
        </p:nvSpPr>
        <p:spPr>
          <a:xfrm>
            <a:off x="6778846" y="1043615"/>
            <a:ext cx="2546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rgbClr val="C00000"/>
                </a:solidFill>
              </a:rPr>
              <a:t>设备信息呈现区域</a:t>
            </a: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6D4BC1F2-A693-4F69-9BDB-3F12C4F2AF9B}"/>
              </a:ext>
            </a:extLst>
          </p:cNvPr>
          <p:cNvSpPr/>
          <p:nvPr/>
        </p:nvSpPr>
        <p:spPr>
          <a:xfrm>
            <a:off x="3717461" y="1276707"/>
            <a:ext cx="2736090" cy="131001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652542EB-F8A9-43B3-839E-C6FEF95FE80F}"/>
              </a:ext>
            </a:extLst>
          </p:cNvPr>
          <p:cNvSpPr txBox="1"/>
          <p:nvPr/>
        </p:nvSpPr>
        <p:spPr>
          <a:xfrm>
            <a:off x="3792902" y="1216591"/>
            <a:ext cx="2546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rgbClr val="C00000"/>
                </a:solidFill>
              </a:rPr>
              <a:t>批次选择区域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A686C6B6-901A-4E7A-BEEC-E579DF7DFA14}"/>
              </a:ext>
            </a:extLst>
          </p:cNvPr>
          <p:cNvSpPr txBox="1"/>
          <p:nvPr/>
        </p:nvSpPr>
        <p:spPr>
          <a:xfrm>
            <a:off x="3846281" y="1549376"/>
            <a:ext cx="648000" cy="180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zh-CN" altLang="en-US" sz="1000" b="1" dirty="0"/>
              <a:t>药品名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22EB4783-34C1-4C16-BA81-B44327D9C043}"/>
              </a:ext>
            </a:extLst>
          </p:cNvPr>
          <p:cNvSpPr txBox="1"/>
          <p:nvPr/>
        </p:nvSpPr>
        <p:spPr>
          <a:xfrm>
            <a:off x="5234906" y="1549375"/>
            <a:ext cx="1100507" cy="180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zh-CN" altLang="en-US" sz="1000" b="1" dirty="0"/>
              <a:t>自动提取信息摘录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7A846BCE-F338-4CFD-8D17-466E751157F8}"/>
              </a:ext>
            </a:extLst>
          </p:cNvPr>
          <p:cNvSpPr txBox="1"/>
          <p:nvPr/>
        </p:nvSpPr>
        <p:spPr>
          <a:xfrm>
            <a:off x="3846281" y="1830983"/>
            <a:ext cx="648000" cy="180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zh-CN" altLang="en-US" sz="1000" b="1" dirty="0"/>
              <a:t>药品名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9D85A3B4-616E-4AAD-9C70-2A2FA0555E5E}"/>
              </a:ext>
            </a:extLst>
          </p:cNvPr>
          <p:cNvSpPr txBox="1"/>
          <p:nvPr/>
        </p:nvSpPr>
        <p:spPr>
          <a:xfrm>
            <a:off x="5234518" y="1830982"/>
            <a:ext cx="1100896" cy="18812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zh-CN" altLang="en-US" sz="1000" b="1" dirty="0"/>
              <a:t>自动提取信息摘录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736CFD45-463E-4887-85BB-B448C50FC103}"/>
              </a:ext>
            </a:extLst>
          </p:cNvPr>
          <p:cNvSpPr txBox="1"/>
          <p:nvPr/>
        </p:nvSpPr>
        <p:spPr>
          <a:xfrm>
            <a:off x="3846281" y="2112590"/>
            <a:ext cx="648000" cy="180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zh-CN" altLang="en-US" sz="1000" b="1" dirty="0"/>
              <a:t>药品名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8CACA9FB-DFB8-4F9A-9CD2-E06E7AFDB56E}"/>
              </a:ext>
            </a:extLst>
          </p:cNvPr>
          <p:cNvSpPr txBox="1"/>
          <p:nvPr/>
        </p:nvSpPr>
        <p:spPr>
          <a:xfrm>
            <a:off x="5265160" y="2112589"/>
            <a:ext cx="1070253" cy="18812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zh-CN" altLang="en-US" sz="1000" b="1" dirty="0"/>
              <a:t>自动提取信息摘录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D5A1AE5F-5F08-4129-8AAF-C8B89735BBD2}"/>
              </a:ext>
            </a:extLst>
          </p:cNvPr>
          <p:cNvSpPr txBox="1"/>
          <p:nvPr/>
        </p:nvSpPr>
        <p:spPr>
          <a:xfrm>
            <a:off x="4549287" y="1554291"/>
            <a:ext cx="648000" cy="180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zh-CN" altLang="en-US" sz="1000" b="1" dirty="0"/>
              <a:t>批次名</a:t>
            </a: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8EF294E2-385C-4692-B590-C980CBE3522E}"/>
              </a:ext>
            </a:extLst>
          </p:cNvPr>
          <p:cNvSpPr txBox="1"/>
          <p:nvPr/>
        </p:nvSpPr>
        <p:spPr>
          <a:xfrm>
            <a:off x="4549287" y="1835898"/>
            <a:ext cx="648000" cy="180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zh-CN" altLang="en-US" sz="1000" b="1" dirty="0"/>
              <a:t>批次名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C0A1188C-3E78-4E20-8311-E84AF8F09688}"/>
              </a:ext>
            </a:extLst>
          </p:cNvPr>
          <p:cNvSpPr txBox="1"/>
          <p:nvPr/>
        </p:nvSpPr>
        <p:spPr>
          <a:xfrm>
            <a:off x="4549287" y="2117505"/>
            <a:ext cx="648000" cy="180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zh-CN" altLang="en-US" sz="1000" b="1" dirty="0"/>
              <a:t>批次名</a:t>
            </a: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D9D10387-A47F-4B12-BBF4-065D187A13AE}"/>
              </a:ext>
            </a:extLst>
          </p:cNvPr>
          <p:cNvSpPr txBox="1"/>
          <p:nvPr/>
        </p:nvSpPr>
        <p:spPr>
          <a:xfrm>
            <a:off x="3841367" y="2363313"/>
            <a:ext cx="648000" cy="180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zh-CN" altLang="en-US" sz="1000" b="1" dirty="0"/>
              <a:t>药品名</a:t>
            </a: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3522552F-93CB-4CAD-A2B2-9E62E04266D1}"/>
              </a:ext>
            </a:extLst>
          </p:cNvPr>
          <p:cNvSpPr txBox="1"/>
          <p:nvPr/>
        </p:nvSpPr>
        <p:spPr>
          <a:xfrm>
            <a:off x="5260246" y="2363312"/>
            <a:ext cx="1070253" cy="18812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zh-CN" altLang="en-US" sz="1000" b="1" dirty="0"/>
              <a:t>自动提取信息摘录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6440AAA8-F9CA-4403-A349-B115E7C9692B}"/>
              </a:ext>
            </a:extLst>
          </p:cNvPr>
          <p:cNvSpPr txBox="1"/>
          <p:nvPr/>
        </p:nvSpPr>
        <p:spPr>
          <a:xfrm>
            <a:off x="4544373" y="2368228"/>
            <a:ext cx="648000" cy="180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zh-CN" altLang="en-US" sz="1000" b="1" dirty="0"/>
              <a:t>批次名</a:t>
            </a: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88B0BE3A-8981-4E3D-849A-D73559BBEBB7}"/>
              </a:ext>
            </a:extLst>
          </p:cNvPr>
          <p:cNvSpPr/>
          <p:nvPr/>
        </p:nvSpPr>
        <p:spPr>
          <a:xfrm>
            <a:off x="3702711" y="2672374"/>
            <a:ext cx="2736090" cy="316875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296E3F5F-8D75-447B-95B9-D22A9B5BAB92}"/>
              </a:ext>
            </a:extLst>
          </p:cNvPr>
          <p:cNvSpPr txBox="1"/>
          <p:nvPr/>
        </p:nvSpPr>
        <p:spPr>
          <a:xfrm>
            <a:off x="3778152" y="2701317"/>
            <a:ext cx="2546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rgbClr val="C00000"/>
                </a:solidFill>
              </a:rPr>
              <a:t>数据采集方法选择区域</a:t>
            </a: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13B97B0B-3A17-4016-92C5-300846035652}"/>
              </a:ext>
            </a:extLst>
          </p:cNvPr>
          <p:cNvSpPr txBox="1"/>
          <p:nvPr/>
        </p:nvSpPr>
        <p:spPr>
          <a:xfrm>
            <a:off x="3831531" y="3487501"/>
            <a:ext cx="537405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zh-CN" altLang="en-US" sz="1000" b="1" dirty="0"/>
              <a:t>有关物质</a:t>
            </a:r>
            <a:r>
              <a:rPr lang="en-US" altLang="zh-CN" sz="1000" b="1" dirty="0"/>
              <a:t>A</a:t>
            </a:r>
            <a:endParaRPr lang="zh-CN" altLang="en-US" sz="1000" b="1" dirty="0"/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11DE766A-B1D6-4FC8-B9A9-92D47C5F87A5}"/>
              </a:ext>
            </a:extLst>
          </p:cNvPr>
          <p:cNvSpPr txBox="1"/>
          <p:nvPr/>
        </p:nvSpPr>
        <p:spPr>
          <a:xfrm>
            <a:off x="10976926" y="3733001"/>
            <a:ext cx="720000" cy="30016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zh-CN" altLang="en-US" sz="1000" b="1" dirty="0"/>
              <a:t>记录合成</a:t>
            </a: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9DA67373-F385-4D05-AFC6-515A3210E745}"/>
              </a:ext>
            </a:extLst>
          </p:cNvPr>
          <p:cNvSpPr txBox="1"/>
          <p:nvPr/>
        </p:nvSpPr>
        <p:spPr>
          <a:xfrm>
            <a:off x="10976926" y="4297646"/>
            <a:ext cx="648000" cy="350564"/>
          </a:xfrm>
          <a:prstGeom prst="rect">
            <a:avLst/>
          </a:prstGeom>
          <a:solidFill>
            <a:srgbClr val="00B0F0"/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zh-CN" altLang="en-US" sz="1000" b="1" dirty="0"/>
              <a:t>原始数据记录</a:t>
            </a:r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9BF3610F-B382-4791-980D-876F761DF6E3}"/>
              </a:ext>
            </a:extLst>
          </p:cNvPr>
          <p:cNvSpPr txBox="1"/>
          <p:nvPr/>
        </p:nvSpPr>
        <p:spPr>
          <a:xfrm>
            <a:off x="6703406" y="2347594"/>
            <a:ext cx="317608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2</a:t>
            </a:r>
            <a:r>
              <a:rPr lang="zh-CN" altLang="en-US" sz="1400" dirty="0"/>
              <a:t>、</a:t>
            </a:r>
            <a:r>
              <a:rPr lang="zh-CN" altLang="en-US" sz="1400" dirty="0">
                <a:solidFill>
                  <a:srgbClr val="FF0000"/>
                </a:solidFill>
              </a:rPr>
              <a:t>前期只呈现当天批次</a:t>
            </a:r>
            <a:r>
              <a:rPr lang="zh-CN" altLang="en-US" sz="1400" dirty="0"/>
              <a:t>（后期可以配置呈现几天的批次）</a:t>
            </a:r>
            <a:endParaRPr lang="en-US" altLang="zh-CN" sz="1400" dirty="0"/>
          </a:p>
          <a:p>
            <a:r>
              <a:rPr lang="en-US" altLang="zh-CN" sz="1400" dirty="0"/>
              <a:t>Q</a:t>
            </a:r>
            <a:r>
              <a:rPr lang="zh-CN" altLang="en-US" sz="1400" dirty="0"/>
              <a:t>：是否仅凭药品名和批次名不足以，而必须有信息摘录才能看懂批次？关系到能否显示更多的批次</a:t>
            </a:r>
            <a:endParaRPr lang="en-US" altLang="zh-CN" sz="1400" dirty="0"/>
          </a:p>
        </p:txBody>
      </p:sp>
      <p:cxnSp>
        <p:nvCxnSpPr>
          <p:cNvPr id="67" name="直接箭头连接符 66">
            <a:extLst>
              <a:ext uri="{FF2B5EF4-FFF2-40B4-BE49-F238E27FC236}">
                <a16:creationId xmlns:a16="http://schemas.microsoft.com/office/drawing/2014/main" id="{68DFF353-69EF-48E6-977D-25CED81BBE9F}"/>
              </a:ext>
            </a:extLst>
          </p:cNvPr>
          <p:cNvCxnSpPr>
            <a:cxnSpLocks/>
            <a:stCxn id="66" idx="1"/>
            <a:endCxn id="27" idx="3"/>
          </p:cNvCxnSpPr>
          <p:nvPr/>
        </p:nvCxnSpPr>
        <p:spPr>
          <a:xfrm flipH="1" flipV="1">
            <a:off x="6453551" y="1931717"/>
            <a:ext cx="249855" cy="10006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文本框 70">
            <a:extLst>
              <a:ext uri="{FF2B5EF4-FFF2-40B4-BE49-F238E27FC236}">
                <a16:creationId xmlns:a16="http://schemas.microsoft.com/office/drawing/2014/main" id="{DCDB362D-EC57-4719-B6A4-E3F694C019FD}"/>
              </a:ext>
            </a:extLst>
          </p:cNvPr>
          <p:cNvSpPr txBox="1"/>
          <p:nvPr/>
        </p:nvSpPr>
        <p:spPr>
          <a:xfrm>
            <a:off x="6624980" y="3723435"/>
            <a:ext cx="326267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rgbClr val="FF0000"/>
                </a:solidFill>
              </a:rPr>
              <a:t>3</a:t>
            </a:r>
            <a:r>
              <a:rPr lang="zh-CN" altLang="en-US" sz="1400" dirty="0">
                <a:solidFill>
                  <a:srgbClr val="FF0000"/>
                </a:solidFill>
              </a:rPr>
              <a:t>、如果只有一种方法，则区域空白。</a:t>
            </a:r>
            <a:endParaRPr lang="en-US" altLang="zh-CN" sz="1400" dirty="0">
              <a:solidFill>
                <a:srgbClr val="FF0000"/>
              </a:solidFill>
            </a:endParaRPr>
          </a:p>
          <a:p>
            <a:r>
              <a:rPr lang="zh-CN" altLang="en-US" sz="1400" dirty="0">
                <a:solidFill>
                  <a:srgbClr val="FF0000"/>
                </a:solidFill>
              </a:rPr>
              <a:t>否则，依据配置的采集方法，自动列出所有方法：默认为“数据记录”，由于大部分都是记录，从而减少人工介入</a:t>
            </a:r>
            <a:endParaRPr lang="en-US" altLang="zh-CN" sz="1400" dirty="0">
              <a:solidFill>
                <a:srgbClr val="FF0000"/>
              </a:solidFill>
            </a:endParaRPr>
          </a:p>
          <a:p>
            <a:endParaRPr lang="en-US" altLang="zh-CN" sz="1400" dirty="0">
              <a:solidFill>
                <a:srgbClr val="FF0000"/>
              </a:solidFill>
            </a:endParaRPr>
          </a:p>
          <a:p>
            <a:endParaRPr lang="en-US" altLang="zh-CN" sz="1400" dirty="0">
              <a:solidFill>
                <a:srgbClr val="FF0000"/>
              </a:solidFill>
            </a:endParaRPr>
          </a:p>
          <a:p>
            <a:r>
              <a:rPr lang="en-US" altLang="zh-CN" sz="1400" dirty="0">
                <a:solidFill>
                  <a:srgbClr val="FF0000"/>
                </a:solidFill>
              </a:rPr>
              <a:t>4</a:t>
            </a:r>
            <a:r>
              <a:rPr lang="zh-CN" altLang="en-US" sz="1400" dirty="0">
                <a:solidFill>
                  <a:srgbClr val="FF0000"/>
                </a:solidFill>
              </a:rPr>
              <a:t>、选择了某种方法后，自动呈现该方法的描述，供选择时参考</a:t>
            </a:r>
            <a:endParaRPr lang="en-US" altLang="zh-CN" sz="1400" dirty="0">
              <a:solidFill>
                <a:srgbClr val="FF0000"/>
              </a:solidFill>
            </a:endParaRPr>
          </a:p>
        </p:txBody>
      </p:sp>
      <p:cxnSp>
        <p:nvCxnSpPr>
          <p:cNvPr id="72" name="直接箭头连接符 71">
            <a:extLst>
              <a:ext uri="{FF2B5EF4-FFF2-40B4-BE49-F238E27FC236}">
                <a16:creationId xmlns:a16="http://schemas.microsoft.com/office/drawing/2014/main" id="{F8EDBBE9-0867-4871-9CB8-820CCABE087A}"/>
              </a:ext>
            </a:extLst>
          </p:cNvPr>
          <p:cNvCxnSpPr>
            <a:cxnSpLocks/>
            <a:stCxn id="71" idx="1"/>
          </p:cNvCxnSpPr>
          <p:nvPr/>
        </p:nvCxnSpPr>
        <p:spPr>
          <a:xfrm flipH="1">
            <a:off x="6166978" y="4631376"/>
            <a:ext cx="458002" cy="168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文本框 89">
            <a:extLst>
              <a:ext uri="{FF2B5EF4-FFF2-40B4-BE49-F238E27FC236}">
                <a16:creationId xmlns:a16="http://schemas.microsoft.com/office/drawing/2014/main" id="{A954BF40-B199-4F4A-908C-1381439C9030}"/>
              </a:ext>
            </a:extLst>
          </p:cNvPr>
          <p:cNvSpPr txBox="1"/>
          <p:nvPr/>
        </p:nvSpPr>
        <p:spPr>
          <a:xfrm>
            <a:off x="9707839" y="1267344"/>
            <a:ext cx="31760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1</a:t>
            </a:r>
            <a:r>
              <a:rPr lang="zh-CN" altLang="en-US" sz="1400" dirty="0"/>
              <a:t>、只显示</a:t>
            </a:r>
            <a:r>
              <a:rPr lang="en-US" altLang="zh-CN" sz="1400" dirty="0"/>
              <a:t>3</a:t>
            </a:r>
            <a:r>
              <a:rPr lang="zh-CN" altLang="en-US" sz="1400" dirty="0"/>
              <a:t>个信息，减少屏幕占用，让批次获得更多屏幕</a:t>
            </a:r>
            <a:endParaRPr lang="en-US" altLang="zh-CN" sz="1400" dirty="0"/>
          </a:p>
        </p:txBody>
      </p:sp>
      <p:cxnSp>
        <p:nvCxnSpPr>
          <p:cNvPr id="91" name="直接箭头连接符 90">
            <a:extLst>
              <a:ext uri="{FF2B5EF4-FFF2-40B4-BE49-F238E27FC236}">
                <a16:creationId xmlns:a16="http://schemas.microsoft.com/office/drawing/2014/main" id="{4CAB352B-188B-4B16-9CB6-3BFD13F86ED4}"/>
              </a:ext>
            </a:extLst>
          </p:cNvPr>
          <p:cNvCxnSpPr>
            <a:cxnSpLocks/>
            <a:stCxn id="90" idx="1"/>
            <a:endCxn id="25" idx="3"/>
          </p:cNvCxnSpPr>
          <p:nvPr/>
        </p:nvCxnSpPr>
        <p:spPr>
          <a:xfrm flipH="1" flipV="1">
            <a:off x="9325401" y="1228281"/>
            <a:ext cx="382438" cy="3006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文本框 95">
            <a:extLst>
              <a:ext uri="{FF2B5EF4-FFF2-40B4-BE49-F238E27FC236}">
                <a16:creationId xmlns:a16="http://schemas.microsoft.com/office/drawing/2014/main" id="{791A8895-273D-49F9-A934-0A845870B9EA}"/>
              </a:ext>
            </a:extLst>
          </p:cNvPr>
          <p:cNvSpPr txBox="1"/>
          <p:nvPr/>
        </p:nvSpPr>
        <p:spPr>
          <a:xfrm>
            <a:off x="3731149" y="5314019"/>
            <a:ext cx="2664000" cy="5040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b="1" dirty="0">
                <a:solidFill>
                  <a:srgbClr val="0000CC"/>
                </a:solidFill>
              </a:rPr>
              <a:t>选择方法后，方法自动介绍区域</a:t>
            </a:r>
          </a:p>
        </p:txBody>
      </p:sp>
      <p:sp>
        <p:nvSpPr>
          <p:cNvPr id="98" name="文本框 97">
            <a:extLst>
              <a:ext uri="{FF2B5EF4-FFF2-40B4-BE49-F238E27FC236}">
                <a16:creationId xmlns:a16="http://schemas.microsoft.com/office/drawing/2014/main" id="{CADEB22F-BA1D-4EC8-A8E5-20D8B8E108C1}"/>
              </a:ext>
            </a:extLst>
          </p:cNvPr>
          <p:cNvSpPr txBox="1"/>
          <p:nvPr/>
        </p:nvSpPr>
        <p:spPr>
          <a:xfrm>
            <a:off x="4515421" y="3487501"/>
            <a:ext cx="537405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zh-CN" altLang="en-US" sz="1000" b="1" dirty="0"/>
              <a:t>有关物质</a:t>
            </a:r>
            <a:r>
              <a:rPr lang="en-US" altLang="zh-CN" sz="1000" b="1" dirty="0"/>
              <a:t>B</a:t>
            </a:r>
            <a:endParaRPr lang="zh-CN" altLang="en-US" sz="1000" b="1" dirty="0"/>
          </a:p>
        </p:txBody>
      </p:sp>
      <p:sp>
        <p:nvSpPr>
          <p:cNvPr id="99" name="文本框 98">
            <a:extLst>
              <a:ext uri="{FF2B5EF4-FFF2-40B4-BE49-F238E27FC236}">
                <a16:creationId xmlns:a16="http://schemas.microsoft.com/office/drawing/2014/main" id="{4DE56BB8-8708-4250-92F2-D8FC064E0310}"/>
              </a:ext>
            </a:extLst>
          </p:cNvPr>
          <p:cNvSpPr txBox="1"/>
          <p:nvPr/>
        </p:nvSpPr>
        <p:spPr>
          <a:xfrm>
            <a:off x="5213374" y="3487501"/>
            <a:ext cx="537405" cy="369332"/>
          </a:xfrm>
          <a:prstGeom prst="rect">
            <a:avLst/>
          </a:prstGeom>
          <a:solidFill>
            <a:srgbClr val="00B0F0"/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zh-CN" altLang="en-US" sz="1000" b="1" dirty="0"/>
              <a:t>有关物质</a:t>
            </a:r>
            <a:r>
              <a:rPr lang="en-US" altLang="zh-CN" sz="1000" b="1" dirty="0"/>
              <a:t>C</a:t>
            </a:r>
            <a:endParaRPr lang="zh-CN" altLang="en-US" sz="1000" b="1" dirty="0"/>
          </a:p>
        </p:txBody>
      </p:sp>
      <p:sp>
        <p:nvSpPr>
          <p:cNvPr id="100" name="文本框 99">
            <a:extLst>
              <a:ext uri="{FF2B5EF4-FFF2-40B4-BE49-F238E27FC236}">
                <a16:creationId xmlns:a16="http://schemas.microsoft.com/office/drawing/2014/main" id="{CC0A6B7B-D2CC-45B9-AF7E-00629D93259E}"/>
              </a:ext>
            </a:extLst>
          </p:cNvPr>
          <p:cNvSpPr txBox="1"/>
          <p:nvPr/>
        </p:nvSpPr>
        <p:spPr>
          <a:xfrm>
            <a:off x="5861374" y="3487501"/>
            <a:ext cx="537405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zh-CN" altLang="en-US" sz="1000" b="1" dirty="0"/>
              <a:t>有关物质</a:t>
            </a:r>
            <a:r>
              <a:rPr lang="en-US" altLang="zh-CN" sz="1000" b="1" dirty="0"/>
              <a:t>E</a:t>
            </a:r>
            <a:endParaRPr lang="zh-CN" altLang="en-US" sz="1000" b="1" dirty="0"/>
          </a:p>
        </p:txBody>
      </p:sp>
      <p:cxnSp>
        <p:nvCxnSpPr>
          <p:cNvPr id="107" name="直接箭头连接符 106">
            <a:extLst>
              <a:ext uri="{FF2B5EF4-FFF2-40B4-BE49-F238E27FC236}">
                <a16:creationId xmlns:a16="http://schemas.microsoft.com/office/drawing/2014/main" id="{72492153-FBD3-4F11-B4F2-CDD15E62033D}"/>
              </a:ext>
            </a:extLst>
          </p:cNvPr>
          <p:cNvCxnSpPr>
            <a:cxnSpLocks/>
            <a:stCxn id="23" idx="1"/>
            <a:endCxn id="20" idx="3"/>
          </p:cNvCxnSpPr>
          <p:nvPr/>
        </p:nvCxnSpPr>
        <p:spPr>
          <a:xfrm flipH="1" flipV="1">
            <a:off x="5777210" y="6044739"/>
            <a:ext cx="1056875" cy="352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直接箭头连接符 119">
            <a:extLst>
              <a:ext uri="{FF2B5EF4-FFF2-40B4-BE49-F238E27FC236}">
                <a16:creationId xmlns:a16="http://schemas.microsoft.com/office/drawing/2014/main" id="{60E1EA4A-C526-4D5C-81C0-4B0EB84D426E}"/>
              </a:ext>
            </a:extLst>
          </p:cNvPr>
          <p:cNvCxnSpPr>
            <a:cxnSpLocks/>
          </p:cNvCxnSpPr>
          <p:nvPr/>
        </p:nvCxnSpPr>
        <p:spPr>
          <a:xfrm flipH="1">
            <a:off x="6418658" y="5280253"/>
            <a:ext cx="284747" cy="2296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文本框 53">
            <a:extLst>
              <a:ext uri="{FF2B5EF4-FFF2-40B4-BE49-F238E27FC236}">
                <a16:creationId xmlns:a16="http://schemas.microsoft.com/office/drawing/2014/main" id="{79F73E9A-1693-4506-BF36-F8B12AF1EDCA}"/>
              </a:ext>
            </a:extLst>
          </p:cNvPr>
          <p:cNvSpPr txBox="1"/>
          <p:nvPr/>
        </p:nvSpPr>
        <p:spPr>
          <a:xfrm>
            <a:off x="4588174" y="3112248"/>
            <a:ext cx="396000" cy="31832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zh-CN" altLang="en-US" sz="1000" b="1" dirty="0"/>
              <a:t>鉴别</a:t>
            </a: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3017261E-5D81-4FAB-984A-FAAE6D05EDD8}"/>
              </a:ext>
            </a:extLst>
          </p:cNvPr>
          <p:cNvSpPr txBox="1"/>
          <p:nvPr/>
        </p:nvSpPr>
        <p:spPr>
          <a:xfrm>
            <a:off x="5016495" y="3112248"/>
            <a:ext cx="396000" cy="318324"/>
          </a:xfrm>
          <a:prstGeom prst="rect">
            <a:avLst/>
          </a:prstGeom>
          <a:solidFill>
            <a:srgbClr val="00B0F0"/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zh-CN" altLang="en-US" sz="1000" b="1" dirty="0"/>
              <a:t>检查</a:t>
            </a: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866FB681-D162-4DD5-9B42-363A42FACBA3}"/>
              </a:ext>
            </a:extLst>
          </p:cNvPr>
          <p:cNvSpPr txBox="1"/>
          <p:nvPr/>
        </p:nvSpPr>
        <p:spPr>
          <a:xfrm>
            <a:off x="5444814" y="3112248"/>
            <a:ext cx="396000" cy="31832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zh-CN" altLang="en-US" sz="1000" b="1" dirty="0"/>
              <a:t>含量</a:t>
            </a: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D0776B1B-941D-463A-99D8-A9AAA274233C}"/>
              </a:ext>
            </a:extLst>
          </p:cNvPr>
          <p:cNvSpPr txBox="1"/>
          <p:nvPr/>
        </p:nvSpPr>
        <p:spPr>
          <a:xfrm>
            <a:off x="4159853" y="3112248"/>
            <a:ext cx="396000" cy="31832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zh-CN" altLang="en-US" sz="1000" b="1" dirty="0"/>
              <a:t>性状</a:t>
            </a:r>
          </a:p>
        </p:txBody>
      </p:sp>
    </p:spTree>
    <p:extLst>
      <p:ext uri="{BB962C8B-B14F-4D97-AF65-F5344CB8AC3E}">
        <p14:creationId xmlns:p14="http://schemas.microsoft.com/office/powerpoint/2010/main" val="9855667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70FDBE-CE4E-4160-BF82-E28DB7B07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质检员</a:t>
            </a:r>
            <a:br>
              <a:rPr lang="en-US" altLang="zh-CN" b="1" dirty="0"/>
            </a:br>
            <a:r>
              <a:rPr lang="en-US" altLang="zh-CN" sz="2400" b="1" dirty="0"/>
              <a:t>——</a:t>
            </a:r>
            <a:r>
              <a:rPr lang="zh-CN" altLang="en-US" sz="2400" b="1" dirty="0"/>
              <a:t>质检结果录入</a:t>
            </a:r>
            <a:br>
              <a:rPr lang="en-US" altLang="zh-CN" sz="2400" b="1" dirty="0"/>
            </a:br>
            <a:r>
              <a:rPr lang="en-US" altLang="zh-CN" sz="2400" b="1" dirty="0"/>
              <a:t>——</a:t>
            </a:r>
            <a:r>
              <a:rPr lang="zh-CN" altLang="en-US" sz="2400" b="1" dirty="0"/>
              <a:t>自动提取</a:t>
            </a:r>
            <a:br>
              <a:rPr lang="en-US" altLang="zh-CN" sz="2400" b="1" dirty="0"/>
            </a:br>
            <a:r>
              <a:rPr lang="en-US" altLang="zh-CN" sz="2400" b="1" dirty="0"/>
              <a:t>——2</a:t>
            </a:r>
            <a:r>
              <a:rPr lang="zh-CN" altLang="en-US" sz="2400" b="1" dirty="0"/>
              <a:t>、结果自动提取</a:t>
            </a:r>
            <a:endParaRPr lang="zh-CN" altLang="en-US" dirty="0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46C4AEA8-049E-48CA-9C51-B2CA1CC6A7BA}"/>
              </a:ext>
            </a:extLst>
          </p:cNvPr>
          <p:cNvSpPr/>
          <p:nvPr/>
        </p:nvSpPr>
        <p:spPr>
          <a:xfrm rot="16200000">
            <a:off x="2448937" y="1903514"/>
            <a:ext cx="5116888" cy="287675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6049392A-B244-497C-BD11-7C7B16334958}"/>
              </a:ext>
            </a:extLst>
          </p:cNvPr>
          <p:cNvSpPr txBox="1"/>
          <p:nvPr/>
        </p:nvSpPr>
        <p:spPr>
          <a:xfrm>
            <a:off x="6493317" y="222778"/>
            <a:ext cx="4273006" cy="5047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8288" lvl="1" indent="-268288"/>
            <a:r>
              <a:rPr lang="en-US" altLang="zh-CN" sz="1400" dirty="0">
                <a:solidFill>
                  <a:srgbClr val="0000CC"/>
                </a:solidFill>
              </a:rPr>
              <a:t>1</a:t>
            </a:r>
            <a:r>
              <a:rPr lang="zh-CN" altLang="en-US" sz="1400" dirty="0">
                <a:solidFill>
                  <a:srgbClr val="0000CC"/>
                </a:solidFill>
              </a:rPr>
              <a:t>、</a:t>
            </a:r>
            <a:r>
              <a:rPr lang="zh-CN" altLang="en-US" sz="1400" dirty="0">
                <a:solidFill>
                  <a:srgbClr val="C00000"/>
                </a:solidFill>
              </a:rPr>
              <a:t>分三种颜色对识别结果做准确度提</a:t>
            </a:r>
            <a:r>
              <a:rPr lang="zh-CN" altLang="en-US" sz="1400" dirty="0">
                <a:solidFill>
                  <a:srgbClr val="0000CC"/>
                </a:solidFill>
              </a:rPr>
              <a:t>示，红色为较大概率不正确，黄色为较低概率不正确，绿色为高概率正确</a:t>
            </a:r>
            <a:endParaRPr lang="en-US" altLang="zh-CN" sz="1400" dirty="0">
              <a:solidFill>
                <a:srgbClr val="0000CC"/>
              </a:solidFill>
            </a:endParaRPr>
          </a:p>
          <a:p>
            <a:pPr marL="268288" lvl="1" indent="-268288"/>
            <a:r>
              <a:rPr lang="en-US" altLang="zh-CN" sz="1400" dirty="0">
                <a:solidFill>
                  <a:srgbClr val="0000CC"/>
                </a:solidFill>
              </a:rPr>
              <a:t>      </a:t>
            </a:r>
            <a:r>
              <a:rPr lang="zh-CN" altLang="en-US" sz="1400" dirty="0">
                <a:solidFill>
                  <a:srgbClr val="0000CC"/>
                </a:solidFill>
              </a:rPr>
              <a:t>（</a:t>
            </a:r>
            <a:r>
              <a:rPr lang="en-US" altLang="zh-CN" sz="1400" dirty="0">
                <a:solidFill>
                  <a:srgbClr val="0000CC"/>
                </a:solidFill>
              </a:rPr>
              <a:t>1</a:t>
            </a:r>
            <a:r>
              <a:rPr lang="zh-CN" altLang="en-US" sz="1400" dirty="0">
                <a:solidFill>
                  <a:srgbClr val="0000CC"/>
                </a:solidFill>
              </a:rPr>
              <a:t>）待验证三色预测技术：包括可行性、概率阈值</a:t>
            </a:r>
            <a:endParaRPr lang="en-US" altLang="zh-CN" sz="1400" dirty="0">
              <a:solidFill>
                <a:srgbClr val="0000CC"/>
              </a:solidFill>
            </a:endParaRPr>
          </a:p>
          <a:p>
            <a:pPr marL="715963" lvl="1" indent="-715963"/>
            <a:r>
              <a:rPr lang="en-US" altLang="zh-CN" sz="1400" dirty="0">
                <a:solidFill>
                  <a:srgbClr val="0000CC"/>
                </a:solidFill>
              </a:rPr>
              <a:t>      </a:t>
            </a:r>
            <a:r>
              <a:rPr lang="zh-CN" altLang="en-US" sz="1400" dirty="0">
                <a:solidFill>
                  <a:srgbClr val="0000CC"/>
                </a:solidFill>
              </a:rPr>
              <a:t>（</a:t>
            </a:r>
            <a:r>
              <a:rPr lang="en-US" altLang="zh-CN" sz="1400" dirty="0">
                <a:solidFill>
                  <a:srgbClr val="0000CC"/>
                </a:solidFill>
              </a:rPr>
              <a:t>2</a:t>
            </a:r>
            <a:r>
              <a:rPr lang="zh-CN" altLang="en-US" sz="1400" dirty="0">
                <a:solidFill>
                  <a:srgbClr val="0000CC"/>
                </a:solidFill>
              </a:rPr>
              <a:t>）即使标注为绿色，也不能保证</a:t>
            </a:r>
            <a:r>
              <a:rPr lang="en-US" altLang="zh-CN" sz="1400" dirty="0">
                <a:solidFill>
                  <a:srgbClr val="0000CC"/>
                </a:solidFill>
              </a:rPr>
              <a:t>100%</a:t>
            </a:r>
            <a:r>
              <a:rPr lang="zh-CN" altLang="en-US" sz="1400" dirty="0">
                <a:solidFill>
                  <a:srgbClr val="0000CC"/>
                </a:solidFill>
              </a:rPr>
              <a:t>正确，因此</a:t>
            </a:r>
            <a:r>
              <a:rPr lang="zh-CN" altLang="en-US" sz="1400" dirty="0">
                <a:solidFill>
                  <a:srgbClr val="C00000"/>
                </a:solidFill>
              </a:rPr>
              <a:t>保留复核环节</a:t>
            </a:r>
            <a:r>
              <a:rPr lang="zh-CN" altLang="en-US" sz="1400" dirty="0">
                <a:solidFill>
                  <a:srgbClr val="0000CC"/>
                </a:solidFill>
              </a:rPr>
              <a:t>：点击“实验人员确认”按钮后，继续点击“复核人员确认”才能完成结果提取</a:t>
            </a:r>
            <a:endParaRPr lang="en-US" altLang="zh-CN" sz="1400" dirty="0">
              <a:solidFill>
                <a:srgbClr val="0000CC"/>
              </a:solidFill>
            </a:endParaRPr>
          </a:p>
          <a:p>
            <a:pPr marL="268288" lvl="1" indent="-268288"/>
            <a:r>
              <a:rPr lang="en-US" altLang="zh-CN" sz="1400" dirty="0">
                <a:solidFill>
                  <a:srgbClr val="0000CC"/>
                </a:solidFill>
              </a:rPr>
              <a:t>2</a:t>
            </a:r>
            <a:r>
              <a:rPr lang="zh-CN" altLang="en-US" sz="1400" dirty="0">
                <a:solidFill>
                  <a:srgbClr val="0000CC"/>
                </a:solidFill>
              </a:rPr>
              <a:t>、人员认为识别结果不正确时，点击“矫正”按钮，由质检员手动录入正确数据</a:t>
            </a:r>
            <a:endParaRPr lang="en-US" altLang="zh-CN" sz="1400" dirty="0">
              <a:solidFill>
                <a:srgbClr val="0000CC"/>
              </a:solidFill>
            </a:endParaRPr>
          </a:p>
          <a:p>
            <a:pPr marL="268288" lvl="1" indent="-268288"/>
            <a:r>
              <a:rPr lang="en-US" altLang="zh-CN" sz="1400" dirty="0">
                <a:solidFill>
                  <a:srgbClr val="0000CC"/>
                </a:solidFill>
              </a:rPr>
              <a:t>3</a:t>
            </a:r>
            <a:r>
              <a:rPr lang="zh-CN" altLang="en-US" sz="1400" dirty="0">
                <a:solidFill>
                  <a:srgbClr val="0000CC"/>
                </a:solidFill>
              </a:rPr>
              <a:t>、一旦使用了“矫正”，</a:t>
            </a:r>
            <a:r>
              <a:rPr lang="zh-CN" altLang="en-US" sz="1400" dirty="0">
                <a:solidFill>
                  <a:srgbClr val="C00000"/>
                </a:solidFill>
              </a:rPr>
              <a:t>系统将自动记录自动识别数据、以及手工矫正数据</a:t>
            </a:r>
            <a:endParaRPr lang="en-US" altLang="zh-CN" sz="1400" dirty="0">
              <a:solidFill>
                <a:srgbClr val="C00000"/>
              </a:solidFill>
            </a:endParaRPr>
          </a:p>
          <a:p>
            <a:pPr marL="268288" lvl="1" indent="-268288"/>
            <a:r>
              <a:rPr lang="en-US" altLang="zh-CN" sz="1400" dirty="0">
                <a:solidFill>
                  <a:srgbClr val="0000CC"/>
                </a:solidFill>
              </a:rPr>
              <a:t>4</a:t>
            </a:r>
            <a:r>
              <a:rPr lang="zh-CN" altLang="en-US" sz="1400" dirty="0">
                <a:solidFill>
                  <a:srgbClr val="0000CC"/>
                </a:solidFill>
              </a:rPr>
              <a:t>、后续“原始记录”生成环节，“自动识别数据”与</a:t>
            </a:r>
            <a:r>
              <a:rPr lang="zh-CN" altLang="en-US" sz="1400" dirty="0">
                <a:solidFill>
                  <a:srgbClr val="C00000"/>
                </a:solidFill>
              </a:rPr>
              <a:t>“手工矫正数据”均会在同一个位置呈现，并通过加删除线的方式将识别错误的数据列出，以便审批人员了解到修改情况（由于满足了数据修改可追溯要求，简化了审批：</a:t>
            </a:r>
            <a:r>
              <a:rPr lang="zh-CN" altLang="en-US" sz="1400" dirty="0">
                <a:solidFill>
                  <a:srgbClr val="0000CC"/>
                </a:solidFill>
              </a:rPr>
              <a:t> </a:t>
            </a:r>
            <a:r>
              <a:rPr lang="zh-CN" altLang="en-US" sz="1400" dirty="0">
                <a:solidFill>
                  <a:srgbClr val="C00000"/>
                </a:solidFill>
              </a:rPr>
              <a:t>无需申请再修改，系统会自动记录人为修改情况，并在后续报表环节，自动将修改情况呈现给审批人）</a:t>
            </a:r>
            <a:endParaRPr lang="en-US" altLang="zh-CN" sz="1400" dirty="0">
              <a:solidFill>
                <a:srgbClr val="C00000"/>
              </a:solidFill>
            </a:endParaRPr>
          </a:p>
          <a:p>
            <a:pPr marL="268288" lvl="1" indent="-268288"/>
            <a:r>
              <a:rPr lang="en-US" altLang="zh-CN" sz="1400" i="1" dirty="0">
                <a:solidFill>
                  <a:srgbClr val="0000CC"/>
                </a:solidFill>
              </a:rPr>
              <a:t>5</a:t>
            </a:r>
            <a:r>
              <a:rPr lang="zh-CN" altLang="en-US" sz="1400" i="1" dirty="0">
                <a:solidFill>
                  <a:srgbClr val="0000CC"/>
                </a:solidFill>
              </a:rPr>
              <a:t>、</a:t>
            </a:r>
            <a:r>
              <a:rPr lang="zh-CN" altLang="en-US" sz="1400" dirty="0">
                <a:solidFill>
                  <a:srgbClr val="0000CC"/>
                </a:solidFill>
              </a:rPr>
              <a:t>无论识别是否正确，均将完整的</a:t>
            </a:r>
            <a:r>
              <a:rPr lang="zh-CN" altLang="en-US" sz="1400" dirty="0">
                <a:solidFill>
                  <a:srgbClr val="C00000"/>
                </a:solidFill>
              </a:rPr>
              <a:t>“设备二维码、数据源照片、识别区域截取图像、自动识别数据、手工矫正数据”上传（优先上云）</a:t>
            </a:r>
            <a:endParaRPr lang="en-US" altLang="zh-CN" sz="1400" dirty="0">
              <a:solidFill>
                <a:srgbClr val="C00000"/>
              </a:solidFill>
            </a:endParaRP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117C9FC8-48D0-4E34-9066-9A23FDA1F798}"/>
              </a:ext>
            </a:extLst>
          </p:cNvPr>
          <p:cNvSpPr/>
          <p:nvPr/>
        </p:nvSpPr>
        <p:spPr>
          <a:xfrm>
            <a:off x="3647342" y="886662"/>
            <a:ext cx="2736090" cy="24228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14D1B2E-9289-436F-85E3-1C2B02E0CA78}"/>
              </a:ext>
            </a:extLst>
          </p:cNvPr>
          <p:cNvSpPr txBox="1"/>
          <p:nvPr/>
        </p:nvSpPr>
        <p:spPr>
          <a:xfrm>
            <a:off x="3686670" y="1278196"/>
            <a:ext cx="267405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1</a:t>
            </a:r>
            <a:r>
              <a:rPr lang="zh-CN" altLang="en-US" sz="1400" dirty="0"/>
              <a:t>、数据提取完成前，此区域不断显示摄像头扫过数据源的实时图像。提取完成前，下面的呈现区域无内容显示</a:t>
            </a:r>
            <a:endParaRPr lang="en-US" altLang="zh-CN" sz="1400" b="1" dirty="0"/>
          </a:p>
          <a:p>
            <a:r>
              <a:rPr lang="en-US" altLang="zh-CN" sz="1400" dirty="0"/>
              <a:t>2</a:t>
            </a:r>
            <a:r>
              <a:rPr lang="zh-CN" altLang="en-US" sz="1400" dirty="0"/>
              <a:t>、成功提取数据后，自动截取</a:t>
            </a:r>
            <a:r>
              <a:rPr lang="zh-CN" altLang="en-US" sz="1400" b="1" dirty="0">
                <a:solidFill>
                  <a:srgbClr val="C00000"/>
                </a:solidFill>
              </a:rPr>
              <a:t>有效数据所在区域图像，在此区域放大显示，便于和自动提取结果做对比观察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5612E60-3C24-4859-92B0-2559A169A660}"/>
              </a:ext>
            </a:extLst>
          </p:cNvPr>
          <p:cNvSpPr txBox="1"/>
          <p:nvPr/>
        </p:nvSpPr>
        <p:spPr>
          <a:xfrm>
            <a:off x="3774412" y="956689"/>
            <a:ext cx="2546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rgbClr val="C00000"/>
                </a:solidFill>
              </a:rPr>
              <a:t>原始数据实景呈现区域</a:t>
            </a: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044D240A-628E-4D5E-B10F-A9673DF7D9F1}"/>
              </a:ext>
            </a:extLst>
          </p:cNvPr>
          <p:cNvSpPr/>
          <p:nvPr/>
        </p:nvSpPr>
        <p:spPr>
          <a:xfrm>
            <a:off x="3642427" y="3379549"/>
            <a:ext cx="2736090" cy="245537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F03694C8-911B-4D9E-B487-035845DF563A}"/>
              </a:ext>
            </a:extLst>
          </p:cNvPr>
          <p:cNvSpPr txBox="1"/>
          <p:nvPr/>
        </p:nvSpPr>
        <p:spPr>
          <a:xfrm>
            <a:off x="3753339" y="3367901"/>
            <a:ext cx="2546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rgbClr val="C00000"/>
                </a:solidFill>
              </a:rPr>
              <a:t>提取结果呈现区域</a:t>
            </a:r>
          </a:p>
        </p:txBody>
      </p:sp>
      <p:sp>
        <p:nvSpPr>
          <p:cNvPr id="77" name="文本框 76">
            <a:extLst>
              <a:ext uri="{FF2B5EF4-FFF2-40B4-BE49-F238E27FC236}">
                <a16:creationId xmlns:a16="http://schemas.microsoft.com/office/drawing/2014/main" id="{A624732E-7B6E-46FF-8F21-5EDECBE61161}"/>
              </a:ext>
            </a:extLst>
          </p:cNvPr>
          <p:cNvSpPr txBox="1"/>
          <p:nvPr/>
        </p:nvSpPr>
        <p:spPr>
          <a:xfrm>
            <a:off x="4490608" y="5445551"/>
            <a:ext cx="514235" cy="33967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 lIns="0" tIns="0" rIns="0" bIns="0" rtlCol="0" anchor="ctr" anchorCtr="1">
            <a:noAutofit/>
          </a:bodyPr>
          <a:lstStyle/>
          <a:p>
            <a:pPr algn="ctr"/>
            <a:r>
              <a:rPr lang="zh-CN" altLang="en-US" sz="1000" b="1" dirty="0"/>
              <a:t>实验人员确认</a:t>
            </a: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A41ECE7B-3158-4B22-AE34-4DF8A2152F1A}"/>
              </a:ext>
            </a:extLst>
          </p:cNvPr>
          <p:cNvSpPr txBox="1"/>
          <p:nvPr/>
        </p:nvSpPr>
        <p:spPr>
          <a:xfrm>
            <a:off x="3731397" y="3715028"/>
            <a:ext cx="432000" cy="180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zh-CN" altLang="en-US" sz="1000" b="1" dirty="0"/>
              <a:t>条目名</a:t>
            </a: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53D87CF8-E424-414A-8FB4-8260779F8D7E}"/>
              </a:ext>
            </a:extLst>
          </p:cNvPr>
          <p:cNvSpPr txBox="1"/>
          <p:nvPr/>
        </p:nvSpPr>
        <p:spPr>
          <a:xfrm>
            <a:off x="4209219" y="3710792"/>
            <a:ext cx="540000" cy="18423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zh-CN" altLang="en-US" sz="1000" b="1" dirty="0"/>
              <a:t>结果</a:t>
            </a: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C4C8ED90-6D83-4D9C-B886-B25371935474}"/>
              </a:ext>
            </a:extLst>
          </p:cNvPr>
          <p:cNvSpPr txBox="1"/>
          <p:nvPr/>
        </p:nvSpPr>
        <p:spPr>
          <a:xfrm>
            <a:off x="3731397" y="3961298"/>
            <a:ext cx="432000" cy="180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zh-CN" altLang="en-US" sz="1000" b="1" dirty="0"/>
              <a:t>条目名</a:t>
            </a:r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FDA5CCFE-CC70-46F2-949B-77067A65BEA2}"/>
              </a:ext>
            </a:extLst>
          </p:cNvPr>
          <p:cNvSpPr txBox="1"/>
          <p:nvPr/>
        </p:nvSpPr>
        <p:spPr>
          <a:xfrm>
            <a:off x="4209219" y="3957062"/>
            <a:ext cx="540000" cy="184235"/>
          </a:xfrm>
          <a:prstGeom prst="rect">
            <a:avLst/>
          </a:prstGeom>
          <a:solidFill>
            <a:srgbClr val="FFFF00"/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zh-CN" altLang="en-US" sz="1000" b="1" dirty="0"/>
              <a:t>结果</a:t>
            </a:r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B5972876-7CF2-4187-B8BC-250C74A81687}"/>
              </a:ext>
            </a:extLst>
          </p:cNvPr>
          <p:cNvSpPr txBox="1"/>
          <p:nvPr/>
        </p:nvSpPr>
        <p:spPr>
          <a:xfrm>
            <a:off x="3731397" y="4207568"/>
            <a:ext cx="432000" cy="180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zh-CN" altLang="en-US" sz="1000" b="1" dirty="0"/>
              <a:t>条目名</a:t>
            </a:r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E4455000-032E-482E-96CE-C52289D3A6CA}"/>
              </a:ext>
            </a:extLst>
          </p:cNvPr>
          <p:cNvSpPr txBox="1"/>
          <p:nvPr/>
        </p:nvSpPr>
        <p:spPr>
          <a:xfrm>
            <a:off x="4209219" y="4203332"/>
            <a:ext cx="540000" cy="18423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zh-CN" altLang="en-US" sz="1000" b="1" dirty="0"/>
              <a:t>结果</a:t>
            </a:r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7713E7E3-CDDC-4FFC-A3BB-6772D103B337}"/>
              </a:ext>
            </a:extLst>
          </p:cNvPr>
          <p:cNvSpPr txBox="1"/>
          <p:nvPr/>
        </p:nvSpPr>
        <p:spPr>
          <a:xfrm>
            <a:off x="3731397" y="4453838"/>
            <a:ext cx="432000" cy="180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zh-CN" altLang="en-US" sz="1000" b="1" dirty="0"/>
              <a:t>条目名</a:t>
            </a:r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D37D67C4-6505-45D7-8264-B5047FA7FFF7}"/>
              </a:ext>
            </a:extLst>
          </p:cNvPr>
          <p:cNvSpPr txBox="1"/>
          <p:nvPr/>
        </p:nvSpPr>
        <p:spPr>
          <a:xfrm>
            <a:off x="4209219" y="4449602"/>
            <a:ext cx="540000" cy="18423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zh-CN" altLang="en-US" sz="1000" b="1" dirty="0"/>
              <a:t>结果</a:t>
            </a:r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F93ADECA-E54C-4D83-9F4B-AFED074F532E}"/>
              </a:ext>
            </a:extLst>
          </p:cNvPr>
          <p:cNvSpPr txBox="1"/>
          <p:nvPr/>
        </p:nvSpPr>
        <p:spPr>
          <a:xfrm>
            <a:off x="3731397" y="4700108"/>
            <a:ext cx="432000" cy="180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zh-CN" altLang="en-US" sz="1000" b="1" dirty="0"/>
              <a:t>条目名</a:t>
            </a:r>
          </a:p>
        </p:txBody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2C6BC2BC-49D9-4CF8-A7A8-C2678E20504F}"/>
              </a:ext>
            </a:extLst>
          </p:cNvPr>
          <p:cNvSpPr txBox="1"/>
          <p:nvPr/>
        </p:nvSpPr>
        <p:spPr>
          <a:xfrm>
            <a:off x="4209219" y="4695872"/>
            <a:ext cx="540000" cy="18423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zh-CN" altLang="en-US" sz="1000" b="1" dirty="0"/>
              <a:t>结果</a:t>
            </a:r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5D184E30-B554-4B58-B31D-87C05E5E92E8}"/>
              </a:ext>
            </a:extLst>
          </p:cNvPr>
          <p:cNvSpPr txBox="1"/>
          <p:nvPr/>
        </p:nvSpPr>
        <p:spPr>
          <a:xfrm>
            <a:off x="3731397" y="4946378"/>
            <a:ext cx="432000" cy="180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zh-CN" altLang="en-US" sz="1000" b="1" dirty="0"/>
              <a:t>条目名</a:t>
            </a:r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C056F772-920D-4168-A132-72A70A94889F}"/>
              </a:ext>
            </a:extLst>
          </p:cNvPr>
          <p:cNvSpPr txBox="1"/>
          <p:nvPr/>
        </p:nvSpPr>
        <p:spPr>
          <a:xfrm>
            <a:off x="4209219" y="4942142"/>
            <a:ext cx="540000" cy="18423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zh-CN" altLang="en-US" sz="1000" b="1" dirty="0"/>
              <a:t>结果</a:t>
            </a:r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2A8A288E-E8DB-41F1-ACA8-58EF12E85579}"/>
              </a:ext>
            </a:extLst>
          </p:cNvPr>
          <p:cNvSpPr txBox="1"/>
          <p:nvPr/>
        </p:nvSpPr>
        <p:spPr>
          <a:xfrm>
            <a:off x="3731397" y="5192645"/>
            <a:ext cx="432000" cy="180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zh-CN" altLang="en-US" sz="1000" b="1" dirty="0"/>
              <a:t>条目名</a:t>
            </a:r>
          </a:p>
        </p:txBody>
      </p:sp>
      <p:sp>
        <p:nvSpPr>
          <p:cNvPr id="73" name="文本框 72">
            <a:extLst>
              <a:ext uri="{FF2B5EF4-FFF2-40B4-BE49-F238E27FC236}">
                <a16:creationId xmlns:a16="http://schemas.microsoft.com/office/drawing/2014/main" id="{017EF41A-1F1F-4874-A381-34C21A852772}"/>
              </a:ext>
            </a:extLst>
          </p:cNvPr>
          <p:cNvSpPr txBox="1"/>
          <p:nvPr/>
        </p:nvSpPr>
        <p:spPr>
          <a:xfrm>
            <a:off x="4209219" y="5188409"/>
            <a:ext cx="540000" cy="18423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zh-CN" altLang="en-US" sz="1000" b="1" dirty="0"/>
              <a:t>结果</a:t>
            </a:r>
          </a:p>
        </p:txBody>
      </p:sp>
      <p:sp>
        <p:nvSpPr>
          <p:cNvPr id="78" name="文本框 77">
            <a:extLst>
              <a:ext uri="{FF2B5EF4-FFF2-40B4-BE49-F238E27FC236}">
                <a16:creationId xmlns:a16="http://schemas.microsoft.com/office/drawing/2014/main" id="{8B9E58CB-6355-41FD-A233-4926B3197B97}"/>
              </a:ext>
            </a:extLst>
          </p:cNvPr>
          <p:cNvSpPr txBox="1"/>
          <p:nvPr/>
        </p:nvSpPr>
        <p:spPr>
          <a:xfrm>
            <a:off x="5690692" y="5445551"/>
            <a:ext cx="514235" cy="33967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 lIns="0" tIns="0" rIns="0" bIns="0" rtlCol="0" anchor="ctr" anchorCtr="1">
            <a:noAutofit/>
          </a:bodyPr>
          <a:lstStyle/>
          <a:p>
            <a:pPr algn="ctr"/>
            <a:r>
              <a:rPr lang="zh-CN" altLang="en-US" sz="1000" b="1" dirty="0"/>
              <a:t>退出</a:t>
            </a:r>
          </a:p>
        </p:txBody>
      </p:sp>
      <p:sp>
        <p:nvSpPr>
          <p:cNvPr id="79" name="文本框 78">
            <a:extLst>
              <a:ext uri="{FF2B5EF4-FFF2-40B4-BE49-F238E27FC236}">
                <a16:creationId xmlns:a16="http://schemas.microsoft.com/office/drawing/2014/main" id="{8D2B0D19-02FD-4CE0-AE5A-589A88CB999E}"/>
              </a:ext>
            </a:extLst>
          </p:cNvPr>
          <p:cNvSpPr txBox="1"/>
          <p:nvPr/>
        </p:nvSpPr>
        <p:spPr>
          <a:xfrm>
            <a:off x="3890566" y="5445551"/>
            <a:ext cx="514235" cy="33967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 lIns="0" tIns="0" rIns="0" bIns="0" rtlCol="0" anchor="ctr" anchorCtr="1">
            <a:noAutofit/>
          </a:bodyPr>
          <a:lstStyle/>
          <a:p>
            <a:pPr algn="ctr"/>
            <a:r>
              <a:rPr lang="zh-CN" altLang="en-US" sz="1000" b="1" dirty="0"/>
              <a:t>矫正</a:t>
            </a:r>
          </a:p>
        </p:txBody>
      </p:sp>
      <p:sp>
        <p:nvSpPr>
          <p:cNvPr id="84" name="文本框 83">
            <a:extLst>
              <a:ext uri="{FF2B5EF4-FFF2-40B4-BE49-F238E27FC236}">
                <a16:creationId xmlns:a16="http://schemas.microsoft.com/office/drawing/2014/main" id="{EDD74C65-223E-4308-9A79-CA85F3834449}"/>
              </a:ext>
            </a:extLst>
          </p:cNvPr>
          <p:cNvSpPr txBox="1"/>
          <p:nvPr/>
        </p:nvSpPr>
        <p:spPr>
          <a:xfrm>
            <a:off x="5090650" y="5445551"/>
            <a:ext cx="514235" cy="33967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 lIns="0" tIns="0" rIns="0" bIns="0" rtlCol="0" anchor="ctr" anchorCtr="1">
            <a:noAutofit/>
          </a:bodyPr>
          <a:lstStyle/>
          <a:p>
            <a:pPr algn="ctr"/>
            <a:r>
              <a:rPr lang="zh-CN" altLang="en-US" sz="1000" b="1" dirty="0"/>
              <a:t>复核人员确认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6A88E45E-ED78-4724-B127-95F6DD172957}"/>
              </a:ext>
            </a:extLst>
          </p:cNvPr>
          <p:cNvSpPr txBox="1"/>
          <p:nvPr/>
        </p:nvSpPr>
        <p:spPr>
          <a:xfrm>
            <a:off x="4797468" y="3711569"/>
            <a:ext cx="1548000" cy="18423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zh-CN" altLang="en-US" sz="1000" b="1" strike="sngStrike" dirty="0"/>
              <a:t>运算过程呈现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F8E32E49-665B-4C3C-91CE-268B7D7E73B6}"/>
              </a:ext>
            </a:extLst>
          </p:cNvPr>
          <p:cNvSpPr txBox="1"/>
          <p:nvPr/>
        </p:nvSpPr>
        <p:spPr>
          <a:xfrm>
            <a:off x="4797468" y="3959495"/>
            <a:ext cx="1548000" cy="18423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zh-CN" altLang="en-US" sz="1000" b="1" strike="sngStrike" dirty="0"/>
              <a:t>运算过程呈现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7FF2BF2C-4ABC-45AE-8FE6-E17B18C5DD52}"/>
              </a:ext>
            </a:extLst>
          </p:cNvPr>
          <p:cNvSpPr txBox="1"/>
          <p:nvPr/>
        </p:nvSpPr>
        <p:spPr>
          <a:xfrm>
            <a:off x="4797468" y="4455347"/>
            <a:ext cx="1548000" cy="18423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zh-CN" altLang="en-US" sz="1000" b="1" strike="sngStrike" dirty="0"/>
              <a:t>运算过程呈现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4FD82947-C34D-4124-B3F8-EB17ADC46CE9}"/>
              </a:ext>
            </a:extLst>
          </p:cNvPr>
          <p:cNvSpPr txBox="1"/>
          <p:nvPr/>
        </p:nvSpPr>
        <p:spPr>
          <a:xfrm>
            <a:off x="4797468" y="4207421"/>
            <a:ext cx="1548000" cy="18423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zh-CN" altLang="en-US" sz="1000" b="1" strike="sngStrike" dirty="0"/>
              <a:t>运算过程呈现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B2DCF7B5-56ED-4F1A-8A00-1401CD45C5B6}"/>
              </a:ext>
            </a:extLst>
          </p:cNvPr>
          <p:cNvSpPr txBox="1"/>
          <p:nvPr/>
        </p:nvSpPr>
        <p:spPr>
          <a:xfrm>
            <a:off x="4797468" y="4703273"/>
            <a:ext cx="1548000" cy="18423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zh-CN" altLang="en-US" sz="1000" b="1" strike="sngStrike" dirty="0"/>
              <a:t>运算过程呈现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34F89569-C28D-4A07-A2E1-9DE29138EF23}"/>
              </a:ext>
            </a:extLst>
          </p:cNvPr>
          <p:cNvSpPr txBox="1"/>
          <p:nvPr/>
        </p:nvSpPr>
        <p:spPr>
          <a:xfrm>
            <a:off x="4797468" y="4951199"/>
            <a:ext cx="1548000" cy="18423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zh-CN" altLang="en-US" sz="1000" b="1" strike="sngStrike" dirty="0"/>
              <a:t>运算过程呈现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39F18994-9D45-4D46-93F0-CAA784234DFC}"/>
              </a:ext>
            </a:extLst>
          </p:cNvPr>
          <p:cNvSpPr txBox="1"/>
          <p:nvPr/>
        </p:nvSpPr>
        <p:spPr>
          <a:xfrm>
            <a:off x="4797468" y="5199124"/>
            <a:ext cx="1548000" cy="18423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zh-CN" altLang="en-US" sz="1000" b="1" strike="sngStrike" dirty="0"/>
              <a:t>运算过程呈现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839E42E-1BDF-4259-A022-36D3284C59AF}"/>
              </a:ext>
            </a:extLst>
          </p:cNvPr>
          <p:cNvSpPr txBox="1"/>
          <p:nvPr/>
        </p:nvSpPr>
        <p:spPr>
          <a:xfrm>
            <a:off x="7157884" y="5624052"/>
            <a:ext cx="31266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结论：不做预警提示，防止客户形成惰性而不取检查</a:t>
            </a:r>
          </a:p>
        </p:txBody>
      </p:sp>
    </p:spTree>
    <p:extLst>
      <p:ext uri="{BB962C8B-B14F-4D97-AF65-F5344CB8AC3E}">
        <p14:creationId xmlns:p14="http://schemas.microsoft.com/office/powerpoint/2010/main" val="22384070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70FDBE-CE4E-4160-BF82-E28DB7B07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质检员</a:t>
            </a:r>
            <a:br>
              <a:rPr lang="en-US" altLang="zh-CN" b="1" dirty="0"/>
            </a:br>
            <a:r>
              <a:rPr lang="en-US" altLang="zh-CN" sz="2400" b="1" dirty="0"/>
              <a:t>——</a:t>
            </a:r>
            <a:r>
              <a:rPr lang="zh-CN" altLang="en-US" sz="2400" b="1" dirty="0"/>
              <a:t>修改原始数据</a:t>
            </a:r>
            <a:br>
              <a:rPr lang="en-US" altLang="zh-CN" sz="2400" b="1" dirty="0"/>
            </a:br>
            <a:r>
              <a:rPr lang="en-US" altLang="zh-CN" sz="2400" b="1" dirty="0"/>
              <a:t>——</a:t>
            </a:r>
            <a:r>
              <a:rPr lang="zh-CN" altLang="en-US" sz="2400" b="1" dirty="0"/>
              <a:t>录入变更信息</a:t>
            </a:r>
            <a:endParaRPr lang="zh-CN" altLang="en-US" dirty="0"/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DCDD0D6A-31F2-4993-8B37-FA23E1C3AC28}"/>
              </a:ext>
            </a:extLst>
          </p:cNvPr>
          <p:cNvSpPr txBox="1"/>
          <p:nvPr/>
        </p:nvSpPr>
        <p:spPr>
          <a:xfrm>
            <a:off x="6546220" y="1345614"/>
            <a:ext cx="5234858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8288" lvl="1" indent="-268288"/>
            <a:endParaRPr lang="en-US" altLang="zh-CN" sz="1600" dirty="0">
              <a:solidFill>
                <a:srgbClr val="0000CC"/>
              </a:solidFill>
            </a:endParaRPr>
          </a:p>
          <a:p>
            <a:pPr marL="0" lvl="1"/>
            <a:r>
              <a:rPr lang="en-US" altLang="zh-CN" sz="1600" dirty="0">
                <a:solidFill>
                  <a:srgbClr val="0000CC"/>
                </a:solidFill>
              </a:rPr>
              <a:t>Q</a:t>
            </a:r>
            <a:r>
              <a:rPr lang="zh-CN" altLang="en-US" sz="1600" dirty="0">
                <a:solidFill>
                  <a:srgbClr val="0000CC"/>
                </a:solidFill>
              </a:rPr>
              <a:t>：是否药品信息对员工有要求，而要求做权限关联？</a:t>
            </a:r>
            <a:endParaRPr lang="en-US" altLang="zh-CN" sz="1600" dirty="0">
              <a:solidFill>
                <a:srgbClr val="0000CC"/>
              </a:solidFill>
            </a:endParaRPr>
          </a:p>
          <a:p>
            <a:pPr marL="0" lvl="1"/>
            <a:r>
              <a:rPr lang="en-US" altLang="zh-CN" sz="1600" dirty="0">
                <a:solidFill>
                  <a:srgbClr val="0000CC"/>
                </a:solidFill>
              </a:rPr>
              <a:t>A</a:t>
            </a:r>
            <a:r>
              <a:rPr lang="zh-CN" altLang="en-US" sz="1600" dirty="0">
                <a:solidFill>
                  <a:srgbClr val="0000CC"/>
                </a:solidFill>
              </a:rPr>
              <a:t>：</a:t>
            </a:r>
            <a:endParaRPr lang="en-US" altLang="zh-CN" sz="1600" dirty="0">
              <a:solidFill>
                <a:srgbClr val="0000CC"/>
              </a:solidFill>
            </a:endParaRPr>
          </a:p>
          <a:p>
            <a:pPr marL="268288" lvl="1" indent="-268288"/>
            <a:endParaRPr lang="en-US" altLang="zh-CN" sz="1600" dirty="0">
              <a:solidFill>
                <a:srgbClr val="0000CC"/>
              </a:solidFill>
            </a:endParaRPr>
          </a:p>
          <a:p>
            <a:pPr marL="268288" lvl="1" indent="-268288"/>
            <a:r>
              <a:rPr lang="en-US" altLang="zh-CN" sz="1600" dirty="0">
                <a:solidFill>
                  <a:srgbClr val="0000CC"/>
                </a:solidFill>
              </a:rPr>
              <a:t>Q</a:t>
            </a:r>
            <a:r>
              <a:rPr lang="zh-CN" altLang="en-US" sz="1600" dirty="0">
                <a:solidFill>
                  <a:srgbClr val="0000CC"/>
                </a:solidFill>
              </a:rPr>
              <a:t>：</a:t>
            </a:r>
            <a:r>
              <a:rPr lang="zh-CN" altLang="en-US" sz="1600" dirty="0">
                <a:solidFill>
                  <a:srgbClr val="FF0000"/>
                </a:solidFill>
              </a:rPr>
              <a:t>是否需要复核（是否要增加复核人员按钮）？</a:t>
            </a:r>
            <a:endParaRPr lang="en-US" altLang="zh-CN" sz="1600" dirty="0">
              <a:solidFill>
                <a:srgbClr val="FF0000"/>
              </a:solidFill>
            </a:endParaRPr>
          </a:p>
          <a:p>
            <a:pPr marL="268288" lvl="1" indent="-268288"/>
            <a:r>
              <a:rPr lang="en-US" altLang="zh-CN" sz="1600" dirty="0">
                <a:solidFill>
                  <a:srgbClr val="0000CC"/>
                </a:solidFill>
              </a:rPr>
              <a:t>A</a:t>
            </a:r>
            <a:r>
              <a:rPr lang="zh-CN" altLang="en-US" sz="1600" dirty="0">
                <a:solidFill>
                  <a:srgbClr val="0000CC"/>
                </a:solidFill>
              </a:rPr>
              <a:t>：</a:t>
            </a:r>
            <a:endParaRPr lang="en-US" altLang="zh-CN" sz="1600" dirty="0">
              <a:solidFill>
                <a:srgbClr val="0000CC"/>
              </a:solidFill>
            </a:endParaRPr>
          </a:p>
          <a:p>
            <a:pPr marL="268288" lvl="1" indent="-268288"/>
            <a:endParaRPr lang="en-US" altLang="zh-CN" sz="1600" dirty="0">
              <a:solidFill>
                <a:srgbClr val="0000CC"/>
              </a:solidFill>
            </a:endParaRPr>
          </a:p>
          <a:p>
            <a:pPr marL="268288" lvl="1" indent="-268288"/>
            <a:endParaRPr lang="en-US" altLang="zh-CN" sz="1600" dirty="0">
              <a:solidFill>
                <a:srgbClr val="0000CC"/>
              </a:solidFill>
            </a:endParaRPr>
          </a:p>
          <a:p>
            <a:pPr marL="268288" lvl="1" indent="-268288"/>
            <a:endParaRPr lang="en-US" altLang="zh-CN" sz="1600" dirty="0">
              <a:solidFill>
                <a:srgbClr val="0000CC"/>
              </a:solidFill>
            </a:endParaRPr>
          </a:p>
          <a:p>
            <a:pPr marL="268288" lvl="1" indent="-268288"/>
            <a:endParaRPr lang="en-US" altLang="zh-CN" sz="1600" dirty="0">
              <a:solidFill>
                <a:srgbClr val="0000CC"/>
              </a:solidFill>
            </a:endParaRPr>
          </a:p>
          <a:p>
            <a:pPr marL="268288" lvl="1" indent="-268288"/>
            <a:endParaRPr lang="en-US" altLang="zh-CN" sz="1600" dirty="0">
              <a:solidFill>
                <a:srgbClr val="0000CC"/>
              </a:solidFill>
            </a:endParaRPr>
          </a:p>
          <a:p>
            <a:pPr marL="268288" lvl="1" indent="-268288"/>
            <a:endParaRPr lang="en-US" altLang="zh-CN" sz="1600" dirty="0">
              <a:solidFill>
                <a:srgbClr val="0000CC"/>
              </a:solidFill>
            </a:endParaRPr>
          </a:p>
          <a:p>
            <a:pPr marL="268288" lvl="1" indent="-268288"/>
            <a:endParaRPr lang="en-US" altLang="zh-CN" sz="1600" dirty="0">
              <a:solidFill>
                <a:srgbClr val="0000CC"/>
              </a:solidFill>
            </a:endParaRPr>
          </a:p>
          <a:p>
            <a:pPr marL="268288" lvl="1" indent="-268288"/>
            <a:endParaRPr lang="en-US" altLang="zh-CN" sz="1600" dirty="0">
              <a:solidFill>
                <a:srgbClr val="0000CC"/>
              </a:solidFill>
            </a:endParaRPr>
          </a:p>
          <a:p>
            <a:pPr marL="268288" lvl="1" indent="-268288"/>
            <a:endParaRPr lang="en-US" altLang="zh-CN" sz="1600" dirty="0">
              <a:solidFill>
                <a:srgbClr val="0000CC"/>
              </a:solidFill>
            </a:endParaRPr>
          </a:p>
          <a:p>
            <a:pPr marL="268288" lvl="1" indent="-268288"/>
            <a:r>
              <a:rPr lang="en-US" altLang="zh-CN" sz="1600" dirty="0">
                <a:solidFill>
                  <a:srgbClr val="0000CC"/>
                </a:solidFill>
              </a:rPr>
              <a:t>1</a:t>
            </a:r>
            <a:r>
              <a:rPr lang="zh-CN" altLang="en-US" sz="1600" dirty="0">
                <a:solidFill>
                  <a:srgbClr val="0000CC"/>
                </a:solidFill>
              </a:rPr>
              <a:t>、</a:t>
            </a:r>
            <a:r>
              <a:rPr lang="zh-CN" altLang="en-US" sz="1600" dirty="0">
                <a:solidFill>
                  <a:srgbClr val="FF0000"/>
                </a:solidFill>
              </a:rPr>
              <a:t>点击后，弹出审批界面，有现场审批、集中审批</a:t>
            </a:r>
            <a:r>
              <a:rPr lang="en-US" altLang="zh-CN" sz="1600" dirty="0">
                <a:solidFill>
                  <a:srgbClr val="FF0000"/>
                </a:solidFill>
              </a:rPr>
              <a:t>2</a:t>
            </a:r>
            <a:r>
              <a:rPr lang="zh-CN" altLang="en-US" sz="1600" dirty="0">
                <a:solidFill>
                  <a:srgbClr val="FF0000"/>
                </a:solidFill>
              </a:rPr>
              <a:t>种方式，和之前的设备变更类似</a:t>
            </a:r>
            <a:endParaRPr lang="en-US" altLang="zh-CN" sz="1600" dirty="0">
              <a:solidFill>
                <a:srgbClr val="FF0000"/>
              </a:solidFill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26FF64ED-4597-42C8-A7C2-F2A3CF7BA0A4}"/>
              </a:ext>
            </a:extLst>
          </p:cNvPr>
          <p:cNvSpPr/>
          <p:nvPr/>
        </p:nvSpPr>
        <p:spPr>
          <a:xfrm rot="16200000">
            <a:off x="2448937" y="1903514"/>
            <a:ext cx="5116888" cy="287675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08E2320A-8182-4CF6-AE2A-75B9B0B3DFE1}"/>
              </a:ext>
            </a:extLst>
          </p:cNvPr>
          <p:cNvSpPr/>
          <p:nvPr/>
        </p:nvSpPr>
        <p:spPr>
          <a:xfrm>
            <a:off x="3647342" y="846907"/>
            <a:ext cx="2736090" cy="146994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979A2263-F0C9-4AA1-B5C2-178FD0E9FBE7}"/>
              </a:ext>
            </a:extLst>
          </p:cNvPr>
          <p:cNvSpPr txBox="1"/>
          <p:nvPr/>
        </p:nvSpPr>
        <p:spPr>
          <a:xfrm>
            <a:off x="3676298" y="800384"/>
            <a:ext cx="2613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rgbClr val="C00000"/>
                </a:solidFill>
              </a:rPr>
              <a:t>原始记录构成选择区域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99148E83-7352-40EA-AC1C-519D2333354F}"/>
              </a:ext>
            </a:extLst>
          </p:cNvPr>
          <p:cNvSpPr txBox="1"/>
          <p:nvPr/>
        </p:nvSpPr>
        <p:spPr>
          <a:xfrm>
            <a:off x="5048035" y="5445551"/>
            <a:ext cx="468000" cy="33967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 lIns="0" tIns="0" rIns="0" bIns="0" rtlCol="0" anchor="ctr" anchorCtr="1">
            <a:noAutofit/>
          </a:bodyPr>
          <a:lstStyle/>
          <a:p>
            <a:pPr algn="ctr"/>
            <a:r>
              <a:rPr lang="zh-CN" altLang="en-US" sz="1000" b="1" dirty="0"/>
              <a:t>保存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3386A762-F90C-4869-BA7F-32968F900034}"/>
              </a:ext>
            </a:extLst>
          </p:cNvPr>
          <p:cNvSpPr txBox="1"/>
          <p:nvPr/>
        </p:nvSpPr>
        <p:spPr>
          <a:xfrm>
            <a:off x="4496566" y="5445551"/>
            <a:ext cx="468000" cy="33967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 lIns="0" tIns="0" rIns="0" bIns="0" rtlCol="0" anchor="ctr" anchorCtr="1">
            <a:noAutofit/>
          </a:bodyPr>
          <a:lstStyle/>
          <a:p>
            <a:pPr algn="ctr"/>
            <a:r>
              <a:rPr lang="zh-CN" altLang="en-US" sz="1000" b="1" dirty="0"/>
              <a:t>退出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7C52D49D-11B3-4E0F-963A-221BF98BABC0}"/>
              </a:ext>
            </a:extLst>
          </p:cNvPr>
          <p:cNvSpPr txBox="1"/>
          <p:nvPr/>
        </p:nvSpPr>
        <p:spPr>
          <a:xfrm>
            <a:off x="5599504" y="5445551"/>
            <a:ext cx="468000" cy="33967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 lIns="0" tIns="0" rIns="0" bIns="0" rtlCol="0" anchor="ctr" anchorCtr="1">
            <a:noAutofit/>
          </a:bodyPr>
          <a:lstStyle/>
          <a:p>
            <a:pPr algn="ctr"/>
            <a:r>
              <a:rPr lang="zh-CN" altLang="en-US" sz="1000" b="1" dirty="0"/>
              <a:t>申请修改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10DD6F07-23DA-429E-9C1A-7A3E442ACF20}"/>
              </a:ext>
            </a:extLst>
          </p:cNvPr>
          <p:cNvSpPr txBox="1"/>
          <p:nvPr/>
        </p:nvSpPr>
        <p:spPr>
          <a:xfrm>
            <a:off x="3704854" y="1151186"/>
            <a:ext cx="504000" cy="180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zh-CN" altLang="en-US" sz="1200" b="1" dirty="0"/>
              <a:t>药品名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37F69A2D-FEA8-4E48-8A07-6FCAAD65F352}"/>
              </a:ext>
            </a:extLst>
          </p:cNvPr>
          <p:cNvSpPr txBox="1"/>
          <p:nvPr/>
        </p:nvSpPr>
        <p:spPr>
          <a:xfrm>
            <a:off x="3704854" y="1347761"/>
            <a:ext cx="504000" cy="180000"/>
          </a:xfrm>
          <a:prstGeom prst="rect">
            <a:avLst/>
          </a:prstGeom>
          <a:solidFill>
            <a:srgbClr val="00B0F0"/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zh-CN" altLang="en-US" sz="1200" b="1" dirty="0"/>
              <a:t>药品名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68CC91A8-4605-42FB-B11E-ADF87C4D325E}"/>
              </a:ext>
            </a:extLst>
          </p:cNvPr>
          <p:cNvSpPr txBox="1"/>
          <p:nvPr/>
        </p:nvSpPr>
        <p:spPr>
          <a:xfrm>
            <a:off x="3704854" y="1574153"/>
            <a:ext cx="504000" cy="180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zh-CN" altLang="en-US" sz="1200" b="1" dirty="0"/>
              <a:t>药品名</a:t>
            </a: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5F5A5CE5-BD8A-41CA-82BA-63A59256CE8A}"/>
              </a:ext>
            </a:extLst>
          </p:cNvPr>
          <p:cNvSpPr txBox="1"/>
          <p:nvPr/>
        </p:nvSpPr>
        <p:spPr>
          <a:xfrm>
            <a:off x="4234941" y="1154501"/>
            <a:ext cx="540000" cy="180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zh-CN" altLang="en-US" sz="1200" b="1" dirty="0"/>
              <a:t>批次名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BE0CE234-56B0-4944-B8F0-D89B4A75A66B}"/>
              </a:ext>
            </a:extLst>
          </p:cNvPr>
          <p:cNvSpPr txBox="1"/>
          <p:nvPr/>
        </p:nvSpPr>
        <p:spPr>
          <a:xfrm>
            <a:off x="4234941" y="1351076"/>
            <a:ext cx="540000" cy="180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zh-CN" altLang="en-US" sz="1200" b="1" dirty="0"/>
              <a:t>批次名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5CCD68D4-7175-4957-BBF6-4D722E30EE41}"/>
              </a:ext>
            </a:extLst>
          </p:cNvPr>
          <p:cNvSpPr txBox="1"/>
          <p:nvPr/>
        </p:nvSpPr>
        <p:spPr>
          <a:xfrm>
            <a:off x="4234941" y="1577468"/>
            <a:ext cx="540000" cy="180000"/>
          </a:xfrm>
          <a:prstGeom prst="rect">
            <a:avLst/>
          </a:prstGeom>
          <a:solidFill>
            <a:srgbClr val="00B0F0"/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zh-CN" altLang="en-US" sz="1200" b="1" dirty="0"/>
              <a:t>批次名</a:t>
            </a: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D7C28EE9-1116-4E4F-8E5F-DBA34871FCFC}"/>
              </a:ext>
            </a:extLst>
          </p:cNvPr>
          <p:cNvSpPr txBox="1"/>
          <p:nvPr/>
        </p:nvSpPr>
        <p:spPr>
          <a:xfrm>
            <a:off x="4814727" y="1157812"/>
            <a:ext cx="324000" cy="180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zh-CN" altLang="en-US" sz="1200" b="1" dirty="0"/>
              <a:t>性状</a:t>
            </a: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4B72F87E-DDB6-4228-8825-A5416E50E0DA}"/>
              </a:ext>
            </a:extLst>
          </p:cNvPr>
          <p:cNvSpPr txBox="1"/>
          <p:nvPr/>
        </p:nvSpPr>
        <p:spPr>
          <a:xfrm>
            <a:off x="4814727" y="1354387"/>
            <a:ext cx="324000" cy="180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zh-CN" altLang="en-US" sz="1200" b="1" dirty="0"/>
              <a:t>鉴别</a:t>
            </a: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5387A3D4-791C-4C74-B10F-878C38DFFCD0}"/>
              </a:ext>
            </a:extLst>
          </p:cNvPr>
          <p:cNvSpPr txBox="1"/>
          <p:nvPr/>
        </p:nvSpPr>
        <p:spPr>
          <a:xfrm>
            <a:off x="4814727" y="1590718"/>
            <a:ext cx="324000" cy="180000"/>
          </a:xfrm>
          <a:prstGeom prst="rect">
            <a:avLst/>
          </a:prstGeom>
          <a:solidFill>
            <a:srgbClr val="00B0F0"/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zh-CN" altLang="en-US" sz="1200" b="1" dirty="0"/>
              <a:t>检查</a:t>
            </a: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48B4F8B4-4736-4B6C-8684-4D7D5569906B}"/>
              </a:ext>
            </a:extLst>
          </p:cNvPr>
          <p:cNvSpPr txBox="1"/>
          <p:nvPr/>
        </p:nvSpPr>
        <p:spPr>
          <a:xfrm>
            <a:off x="4818042" y="1822630"/>
            <a:ext cx="324000" cy="180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zh-CN" altLang="en-US" sz="1200" b="1" dirty="0"/>
              <a:t>含量</a:t>
            </a: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2259005A-BBB3-4526-975A-F8C9E940B404}"/>
              </a:ext>
            </a:extLst>
          </p:cNvPr>
          <p:cNvSpPr txBox="1"/>
          <p:nvPr/>
        </p:nvSpPr>
        <p:spPr>
          <a:xfrm>
            <a:off x="5185784" y="1161122"/>
            <a:ext cx="540000" cy="180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zh-CN" altLang="en-US" sz="900" b="1" dirty="0"/>
              <a:t>装量差异</a:t>
            </a: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6491B89E-2857-477B-B4B2-150F0C5844B8}"/>
              </a:ext>
            </a:extLst>
          </p:cNvPr>
          <p:cNvSpPr txBox="1"/>
          <p:nvPr/>
        </p:nvSpPr>
        <p:spPr>
          <a:xfrm>
            <a:off x="5185784" y="1357697"/>
            <a:ext cx="540000" cy="180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zh-CN" altLang="en-US" sz="900" b="1" dirty="0"/>
              <a:t>有关物质</a:t>
            </a:r>
            <a:r>
              <a:rPr lang="en-US" altLang="zh-CN" sz="900" b="1" dirty="0"/>
              <a:t>A</a:t>
            </a:r>
            <a:endParaRPr lang="zh-CN" altLang="en-US" sz="900" b="1" dirty="0"/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2585E4AD-753A-4624-A0FD-4A9A39FA3B51}"/>
              </a:ext>
            </a:extLst>
          </p:cNvPr>
          <p:cNvSpPr txBox="1"/>
          <p:nvPr/>
        </p:nvSpPr>
        <p:spPr>
          <a:xfrm>
            <a:off x="5185784" y="1594028"/>
            <a:ext cx="540000" cy="180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zh-CN" altLang="en-US" sz="9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有关物质</a:t>
            </a:r>
            <a:r>
              <a:rPr lang="en-US" altLang="zh-CN" sz="9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B</a:t>
            </a:r>
            <a:endParaRPr lang="zh-CN" altLang="en-US" sz="9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DF453CB3-A6C2-4177-BC7F-2C178387E058}"/>
              </a:ext>
            </a:extLst>
          </p:cNvPr>
          <p:cNvSpPr txBox="1"/>
          <p:nvPr/>
        </p:nvSpPr>
        <p:spPr>
          <a:xfrm>
            <a:off x="5185784" y="1825940"/>
            <a:ext cx="540000" cy="180000"/>
          </a:xfrm>
          <a:prstGeom prst="rect">
            <a:avLst/>
          </a:prstGeom>
          <a:solidFill>
            <a:schemeClr val="accent1"/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zh-CN" altLang="en-US" sz="900" b="1" dirty="0"/>
              <a:t>有关物质</a:t>
            </a:r>
            <a:r>
              <a:rPr lang="en-US" altLang="zh-CN" sz="900" b="1" dirty="0"/>
              <a:t>C</a:t>
            </a:r>
            <a:endParaRPr lang="zh-CN" altLang="en-US" sz="900" b="1" dirty="0"/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7DC29192-B266-495D-8700-7F8547D0CF95}"/>
              </a:ext>
            </a:extLst>
          </p:cNvPr>
          <p:cNvSpPr txBox="1"/>
          <p:nvPr/>
        </p:nvSpPr>
        <p:spPr>
          <a:xfrm>
            <a:off x="5185784" y="2067791"/>
            <a:ext cx="540000" cy="180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zh-CN" altLang="en-US" sz="900" b="1" dirty="0"/>
              <a:t>溶出度</a:t>
            </a:r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90413C6C-1064-4C62-A407-921EB4AA0DE6}"/>
              </a:ext>
            </a:extLst>
          </p:cNvPr>
          <p:cNvSpPr/>
          <p:nvPr/>
        </p:nvSpPr>
        <p:spPr>
          <a:xfrm>
            <a:off x="3642427" y="2374816"/>
            <a:ext cx="2736090" cy="287370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FBAEC910-AE44-4BF0-B252-DF49669DA294}"/>
              </a:ext>
            </a:extLst>
          </p:cNvPr>
          <p:cNvSpPr txBox="1"/>
          <p:nvPr/>
        </p:nvSpPr>
        <p:spPr>
          <a:xfrm>
            <a:off x="5785444" y="1164440"/>
            <a:ext cx="504000" cy="180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zh-CN" altLang="en-US" sz="900" b="1" dirty="0"/>
              <a:t>记录</a:t>
            </a:r>
            <a:r>
              <a:rPr lang="en-US" altLang="zh-CN" sz="900" b="1" dirty="0"/>
              <a:t>1</a:t>
            </a:r>
            <a:endParaRPr lang="zh-CN" altLang="en-US" sz="900" b="1" dirty="0"/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C19FBB84-9093-45C8-84A2-84258848CC69}"/>
              </a:ext>
            </a:extLst>
          </p:cNvPr>
          <p:cNvSpPr txBox="1"/>
          <p:nvPr/>
        </p:nvSpPr>
        <p:spPr>
          <a:xfrm>
            <a:off x="5785444" y="1386413"/>
            <a:ext cx="504000" cy="180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zh-CN" altLang="en-US" sz="900" b="1" dirty="0"/>
              <a:t>记录</a:t>
            </a:r>
            <a:r>
              <a:rPr lang="en-US" altLang="zh-CN" sz="900" b="1" dirty="0"/>
              <a:t>2</a:t>
            </a:r>
            <a:endParaRPr lang="zh-CN" altLang="en-US" sz="900" b="1" dirty="0"/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59AAF83F-21BF-497B-AFFC-9353135B612A}"/>
              </a:ext>
            </a:extLst>
          </p:cNvPr>
          <p:cNvSpPr txBox="1"/>
          <p:nvPr/>
        </p:nvSpPr>
        <p:spPr>
          <a:xfrm>
            <a:off x="5785444" y="1608386"/>
            <a:ext cx="504000" cy="180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zh-CN" altLang="en-US" sz="900" b="1" dirty="0"/>
              <a:t>记录</a:t>
            </a:r>
            <a:r>
              <a:rPr lang="en-US" altLang="zh-CN" sz="900" b="1" dirty="0"/>
              <a:t>3</a:t>
            </a:r>
            <a:endParaRPr lang="zh-CN" altLang="en-US" sz="900" b="1" dirty="0"/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A9EC8121-F378-43FE-818A-6E418063AC18}"/>
              </a:ext>
            </a:extLst>
          </p:cNvPr>
          <p:cNvSpPr txBox="1"/>
          <p:nvPr/>
        </p:nvSpPr>
        <p:spPr>
          <a:xfrm>
            <a:off x="5785444" y="1810481"/>
            <a:ext cx="504000" cy="180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zh-CN" altLang="en-US" sz="900" b="1" dirty="0"/>
              <a:t>记录</a:t>
            </a:r>
            <a:r>
              <a:rPr lang="en-US" altLang="zh-CN" sz="900" b="1" dirty="0"/>
              <a:t>4</a:t>
            </a:r>
            <a:endParaRPr lang="zh-CN" altLang="en-US" sz="900" b="1" dirty="0"/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3E0F6A16-3D25-471D-8222-FDE53178E0CB}"/>
              </a:ext>
            </a:extLst>
          </p:cNvPr>
          <p:cNvSpPr txBox="1"/>
          <p:nvPr/>
        </p:nvSpPr>
        <p:spPr>
          <a:xfrm>
            <a:off x="5785444" y="2042400"/>
            <a:ext cx="504000" cy="180000"/>
          </a:xfrm>
          <a:prstGeom prst="rect">
            <a:avLst/>
          </a:prstGeom>
          <a:solidFill>
            <a:srgbClr val="00B0F0"/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zh-CN" altLang="en-US" sz="9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记录</a:t>
            </a:r>
            <a:r>
              <a:rPr lang="en-US" altLang="zh-CN" sz="9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5</a:t>
            </a:r>
            <a:endParaRPr lang="zh-CN" altLang="en-US" sz="9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107FE550-7759-4DE5-9BBF-380F7FF29576}"/>
              </a:ext>
            </a:extLst>
          </p:cNvPr>
          <p:cNvSpPr txBox="1"/>
          <p:nvPr/>
        </p:nvSpPr>
        <p:spPr>
          <a:xfrm>
            <a:off x="3731397" y="3436732"/>
            <a:ext cx="432000" cy="180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zh-CN" altLang="en-US" sz="1000" b="1" dirty="0"/>
              <a:t>条目名</a:t>
            </a:r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65EF7A9B-050C-487C-9210-2CEE04EA1DE8}"/>
              </a:ext>
            </a:extLst>
          </p:cNvPr>
          <p:cNvSpPr txBox="1"/>
          <p:nvPr/>
        </p:nvSpPr>
        <p:spPr>
          <a:xfrm>
            <a:off x="4209219" y="3432496"/>
            <a:ext cx="828000" cy="18423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zh-CN" altLang="en-US" sz="1000" b="1" dirty="0"/>
              <a:t>结果</a:t>
            </a:r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BDB49468-7388-49A6-A56A-69CBEA77A131}"/>
              </a:ext>
            </a:extLst>
          </p:cNvPr>
          <p:cNvSpPr txBox="1"/>
          <p:nvPr/>
        </p:nvSpPr>
        <p:spPr>
          <a:xfrm>
            <a:off x="3731397" y="3683002"/>
            <a:ext cx="432000" cy="180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zh-CN" altLang="en-US" sz="1000" b="1" dirty="0"/>
              <a:t>条目名</a:t>
            </a:r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6E96E665-1258-4403-A673-2BC859A0B17C}"/>
              </a:ext>
            </a:extLst>
          </p:cNvPr>
          <p:cNvSpPr txBox="1"/>
          <p:nvPr/>
        </p:nvSpPr>
        <p:spPr>
          <a:xfrm>
            <a:off x="4209219" y="3678766"/>
            <a:ext cx="828000" cy="18423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zh-CN" altLang="en-US" sz="1000" b="1" dirty="0"/>
              <a:t>结果</a:t>
            </a:r>
          </a:p>
        </p:txBody>
      </p:sp>
      <p:sp>
        <p:nvSpPr>
          <p:cNvPr id="73" name="文本框 72">
            <a:extLst>
              <a:ext uri="{FF2B5EF4-FFF2-40B4-BE49-F238E27FC236}">
                <a16:creationId xmlns:a16="http://schemas.microsoft.com/office/drawing/2014/main" id="{B56BA0F9-B993-4C2D-8542-31203D72A08A}"/>
              </a:ext>
            </a:extLst>
          </p:cNvPr>
          <p:cNvSpPr txBox="1"/>
          <p:nvPr/>
        </p:nvSpPr>
        <p:spPr>
          <a:xfrm>
            <a:off x="3731397" y="3929272"/>
            <a:ext cx="432000" cy="180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zh-CN" altLang="en-US" sz="1000" b="1" dirty="0"/>
              <a:t>条目名</a:t>
            </a:r>
          </a:p>
        </p:txBody>
      </p:sp>
      <p:sp>
        <p:nvSpPr>
          <p:cNvPr id="74" name="文本框 73">
            <a:extLst>
              <a:ext uri="{FF2B5EF4-FFF2-40B4-BE49-F238E27FC236}">
                <a16:creationId xmlns:a16="http://schemas.microsoft.com/office/drawing/2014/main" id="{12F0AF1F-17C9-4EF5-BC2A-99EC70AC02AF}"/>
              </a:ext>
            </a:extLst>
          </p:cNvPr>
          <p:cNvSpPr txBox="1"/>
          <p:nvPr/>
        </p:nvSpPr>
        <p:spPr>
          <a:xfrm>
            <a:off x="4209219" y="3925036"/>
            <a:ext cx="828000" cy="18423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zh-CN" altLang="en-US" sz="1000" b="1" dirty="0"/>
              <a:t>结果</a:t>
            </a:r>
          </a:p>
        </p:txBody>
      </p:sp>
      <p:sp>
        <p:nvSpPr>
          <p:cNvPr id="75" name="文本框 74">
            <a:extLst>
              <a:ext uri="{FF2B5EF4-FFF2-40B4-BE49-F238E27FC236}">
                <a16:creationId xmlns:a16="http://schemas.microsoft.com/office/drawing/2014/main" id="{F72E9FFA-003B-4A3B-874F-9615F5606B50}"/>
              </a:ext>
            </a:extLst>
          </p:cNvPr>
          <p:cNvSpPr txBox="1"/>
          <p:nvPr/>
        </p:nvSpPr>
        <p:spPr>
          <a:xfrm>
            <a:off x="3731397" y="4175542"/>
            <a:ext cx="432000" cy="180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zh-CN" altLang="en-US" sz="1000" b="1" dirty="0"/>
              <a:t>条目名</a:t>
            </a:r>
          </a:p>
        </p:txBody>
      </p:sp>
      <p:sp>
        <p:nvSpPr>
          <p:cNvPr id="76" name="文本框 75">
            <a:extLst>
              <a:ext uri="{FF2B5EF4-FFF2-40B4-BE49-F238E27FC236}">
                <a16:creationId xmlns:a16="http://schemas.microsoft.com/office/drawing/2014/main" id="{D198EFDD-864E-4C46-BAFC-18EDFFE31DF0}"/>
              </a:ext>
            </a:extLst>
          </p:cNvPr>
          <p:cNvSpPr txBox="1"/>
          <p:nvPr/>
        </p:nvSpPr>
        <p:spPr>
          <a:xfrm>
            <a:off x="4209219" y="4171306"/>
            <a:ext cx="828000" cy="18423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zh-CN" altLang="en-US" sz="1000" b="1" dirty="0"/>
              <a:t>结果</a:t>
            </a:r>
          </a:p>
        </p:txBody>
      </p:sp>
      <p:sp>
        <p:nvSpPr>
          <p:cNvPr id="80" name="文本框 79">
            <a:extLst>
              <a:ext uri="{FF2B5EF4-FFF2-40B4-BE49-F238E27FC236}">
                <a16:creationId xmlns:a16="http://schemas.microsoft.com/office/drawing/2014/main" id="{3F6F122F-6291-46C4-AE60-32AA8BE8E560}"/>
              </a:ext>
            </a:extLst>
          </p:cNvPr>
          <p:cNvSpPr txBox="1"/>
          <p:nvPr/>
        </p:nvSpPr>
        <p:spPr>
          <a:xfrm>
            <a:off x="3731397" y="4421812"/>
            <a:ext cx="432000" cy="180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zh-CN" altLang="en-US" sz="1000" b="1" dirty="0"/>
              <a:t>条目名</a:t>
            </a:r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2F1D8A8F-F300-4608-9106-EB6D620F1A4C}"/>
              </a:ext>
            </a:extLst>
          </p:cNvPr>
          <p:cNvSpPr txBox="1"/>
          <p:nvPr/>
        </p:nvSpPr>
        <p:spPr>
          <a:xfrm>
            <a:off x="4209219" y="4417576"/>
            <a:ext cx="828000" cy="18423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zh-CN" altLang="en-US" sz="1000" b="1" dirty="0"/>
              <a:t>结果</a:t>
            </a:r>
          </a:p>
        </p:txBody>
      </p:sp>
      <p:sp>
        <p:nvSpPr>
          <p:cNvPr id="82" name="文本框 81">
            <a:extLst>
              <a:ext uri="{FF2B5EF4-FFF2-40B4-BE49-F238E27FC236}">
                <a16:creationId xmlns:a16="http://schemas.microsoft.com/office/drawing/2014/main" id="{9945191F-308C-4652-9A43-2C5B05CFB514}"/>
              </a:ext>
            </a:extLst>
          </p:cNvPr>
          <p:cNvSpPr txBox="1"/>
          <p:nvPr/>
        </p:nvSpPr>
        <p:spPr>
          <a:xfrm>
            <a:off x="3731397" y="4668082"/>
            <a:ext cx="432000" cy="180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zh-CN" altLang="en-US" sz="1000" b="1" dirty="0"/>
              <a:t>条目名</a:t>
            </a:r>
          </a:p>
        </p:txBody>
      </p:sp>
      <p:sp>
        <p:nvSpPr>
          <p:cNvPr id="83" name="文本框 82">
            <a:extLst>
              <a:ext uri="{FF2B5EF4-FFF2-40B4-BE49-F238E27FC236}">
                <a16:creationId xmlns:a16="http://schemas.microsoft.com/office/drawing/2014/main" id="{C8937235-7EDD-440A-A731-805A8043C851}"/>
              </a:ext>
            </a:extLst>
          </p:cNvPr>
          <p:cNvSpPr txBox="1"/>
          <p:nvPr/>
        </p:nvSpPr>
        <p:spPr>
          <a:xfrm>
            <a:off x="4209219" y="4663846"/>
            <a:ext cx="828000" cy="18423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zh-CN" altLang="en-US" sz="1000" b="1" dirty="0"/>
              <a:t>结果</a:t>
            </a:r>
          </a:p>
        </p:txBody>
      </p:sp>
      <p:sp>
        <p:nvSpPr>
          <p:cNvPr id="85" name="文本框 84">
            <a:extLst>
              <a:ext uri="{FF2B5EF4-FFF2-40B4-BE49-F238E27FC236}">
                <a16:creationId xmlns:a16="http://schemas.microsoft.com/office/drawing/2014/main" id="{94D7B881-30CC-4528-B250-D56E2EE1AA71}"/>
              </a:ext>
            </a:extLst>
          </p:cNvPr>
          <p:cNvSpPr txBox="1"/>
          <p:nvPr/>
        </p:nvSpPr>
        <p:spPr>
          <a:xfrm>
            <a:off x="3731397" y="4914349"/>
            <a:ext cx="432000" cy="180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zh-CN" altLang="en-US" sz="1000" b="1" dirty="0"/>
              <a:t>条目名</a:t>
            </a:r>
          </a:p>
        </p:txBody>
      </p:sp>
      <p:sp>
        <p:nvSpPr>
          <p:cNvPr id="86" name="文本框 85">
            <a:extLst>
              <a:ext uri="{FF2B5EF4-FFF2-40B4-BE49-F238E27FC236}">
                <a16:creationId xmlns:a16="http://schemas.microsoft.com/office/drawing/2014/main" id="{7E141427-8399-4AE0-A4B1-27928A163416}"/>
              </a:ext>
            </a:extLst>
          </p:cNvPr>
          <p:cNvSpPr txBox="1"/>
          <p:nvPr/>
        </p:nvSpPr>
        <p:spPr>
          <a:xfrm>
            <a:off x="4209219" y="4910113"/>
            <a:ext cx="828000" cy="18423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zh-CN" altLang="en-US" sz="1000" b="1" dirty="0"/>
              <a:t>结果</a:t>
            </a:r>
          </a:p>
        </p:txBody>
      </p:sp>
      <p:sp>
        <p:nvSpPr>
          <p:cNvPr id="87" name="文本框 86">
            <a:extLst>
              <a:ext uri="{FF2B5EF4-FFF2-40B4-BE49-F238E27FC236}">
                <a16:creationId xmlns:a16="http://schemas.microsoft.com/office/drawing/2014/main" id="{D044922A-09A9-465E-A39D-E4E16E9F3C24}"/>
              </a:ext>
            </a:extLst>
          </p:cNvPr>
          <p:cNvSpPr txBox="1"/>
          <p:nvPr/>
        </p:nvSpPr>
        <p:spPr>
          <a:xfrm>
            <a:off x="5136869" y="3425872"/>
            <a:ext cx="756000" cy="18423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ctr"/>
            <a:endParaRPr lang="zh-CN" altLang="en-US" sz="1000" b="1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A308918-D71B-427E-B50B-766DEBF6FF67}"/>
              </a:ext>
            </a:extLst>
          </p:cNvPr>
          <p:cNvSpPr txBox="1"/>
          <p:nvPr/>
        </p:nvSpPr>
        <p:spPr>
          <a:xfrm>
            <a:off x="4328461" y="3150706"/>
            <a:ext cx="7200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 b="1" dirty="0"/>
              <a:t>当前值</a:t>
            </a:r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78B4E25D-965D-4EF5-9D78-190C71CC1C0F}"/>
              </a:ext>
            </a:extLst>
          </p:cNvPr>
          <p:cNvSpPr txBox="1"/>
          <p:nvPr/>
        </p:nvSpPr>
        <p:spPr>
          <a:xfrm>
            <a:off x="5156727" y="3150706"/>
            <a:ext cx="7200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 b="1" dirty="0"/>
              <a:t>变更值</a:t>
            </a:r>
          </a:p>
        </p:txBody>
      </p:sp>
      <p:sp>
        <p:nvSpPr>
          <p:cNvPr id="77" name="文本框 76">
            <a:extLst>
              <a:ext uri="{FF2B5EF4-FFF2-40B4-BE49-F238E27FC236}">
                <a16:creationId xmlns:a16="http://schemas.microsoft.com/office/drawing/2014/main" id="{4F93D4E6-3A71-4E58-8344-602437890148}"/>
              </a:ext>
            </a:extLst>
          </p:cNvPr>
          <p:cNvSpPr txBox="1"/>
          <p:nvPr/>
        </p:nvSpPr>
        <p:spPr>
          <a:xfrm>
            <a:off x="5136869" y="3672006"/>
            <a:ext cx="756000" cy="18423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ctr"/>
            <a:endParaRPr lang="zh-CN" altLang="en-US" sz="1000" b="1" dirty="0"/>
          </a:p>
        </p:txBody>
      </p:sp>
      <p:sp>
        <p:nvSpPr>
          <p:cNvPr id="78" name="文本框 77">
            <a:extLst>
              <a:ext uri="{FF2B5EF4-FFF2-40B4-BE49-F238E27FC236}">
                <a16:creationId xmlns:a16="http://schemas.microsoft.com/office/drawing/2014/main" id="{79A7C50A-C343-4EDB-BE25-CF0E7DB34723}"/>
              </a:ext>
            </a:extLst>
          </p:cNvPr>
          <p:cNvSpPr txBox="1"/>
          <p:nvPr/>
        </p:nvSpPr>
        <p:spPr>
          <a:xfrm>
            <a:off x="5136869" y="3918140"/>
            <a:ext cx="756000" cy="18423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ctr"/>
            <a:endParaRPr lang="zh-CN" altLang="en-US" sz="1000" b="1" dirty="0"/>
          </a:p>
        </p:txBody>
      </p:sp>
      <p:sp>
        <p:nvSpPr>
          <p:cNvPr id="79" name="文本框 78">
            <a:extLst>
              <a:ext uri="{FF2B5EF4-FFF2-40B4-BE49-F238E27FC236}">
                <a16:creationId xmlns:a16="http://schemas.microsoft.com/office/drawing/2014/main" id="{BC23D241-A938-460C-94F0-B8C34A107686}"/>
              </a:ext>
            </a:extLst>
          </p:cNvPr>
          <p:cNvSpPr txBox="1"/>
          <p:nvPr/>
        </p:nvSpPr>
        <p:spPr>
          <a:xfrm>
            <a:off x="5136869" y="4164274"/>
            <a:ext cx="756000" cy="18423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ctr"/>
            <a:endParaRPr lang="zh-CN" altLang="en-US" sz="1000" b="1" dirty="0"/>
          </a:p>
        </p:txBody>
      </p:sp>
      <p:sp>
        <p:nvSpPr>
          <p:cNvPr id="84" name="文本框 83">
            <a:extLst>
              <a:ext uri="{FF2B5EF4-FFF2-40B4-BE49-F238E27FC236}">
                <a16:creationId xmlns:a16="http://schemas.microsoft.com/office/drawing/2014/main" id="{1180BA54-D3F9-425C-8BD4-0A050010B662}"/>
              </a:ext>
            </a:extLst>
          </p:cNvPr>
          <p:cNvSpPr txBox="1"/>
          <p:nvPr/>
        </p:nvSpPr>
        <p:spPr>
          <a:xfrm>
            <a:off x="5136869" y="4410408"/>
            <a:ext cx="756000" cy="18423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ctr"/>
            <a:endParaRPr lang="zh-CN" altLang="en-US" sz="1000" b="1" dirty="0"/>
          </a:p>
        </p:txBody>
      </p:sp>
      <p:sp>
        <p:nvSpPr>
          <p:cNvPr id="88" name="文本框 87">
            <a:extLst>
              <a:ext uri="{FF2B5EF4-FFF2-40B4-BE49-F238E27FC236}">
                <a16:creationId xmlns:a16="http://schemas.microsoft.com/office/drawing/2014/main" id="{BD27AEAD-08B9-4113-AA0D-CF68A89AEA0B}"/>
              </a:ext>
            </a:extLst>
          </p:cNvPr>
          <p:cNvSpPr txBox="1"/>
          <p:nvPr/>
        </p:nvSpPr>
        <p:spPr>
          <a:xfrm>
            <a:off x="5136869" y="4656542"/>
            <a:ext cx="756000" cy="18423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ctr"/>
            <a:endParaRPr lang="zh-CN" altLang="en-US" sz="1000" b="1" dirty="0"/>
          </a:p>
        </p:txBody>
      </p:sp>
      <p:sp>
        <p:nvSpPr>
          <p:cNvPr id="89" name="文本框 88">
            <a:extLst>
              <a:ext uri="{FF2B5EF4-FFF2-40B4-BE49-F238E27FC236}">
                <a16:creationId xmlns:a16="http://schemas.microsoft.com/office/drawing/2014/main" id="{7ABF1D21-65BE-4F9F-94EA-2EF299D690C2}"/>
              </a:ext>
            </a:extLst>
          </p:cNvPr>
          <p:cNvSpPr txBox="1"/>
          <p:nvPr/>
        </p:nvSpPr>
        <p:spPr>
          <a:xfrm>
            <a:off x="5136869" y="4902676"/>
            <a:ext cx="756000" cy="18423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ctr"/>
            <a:endParaRPr lang="zh-CN" altLang="en-US" sz="1000" b="1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FF9E5E0-78BA-4F00-A80B-75654546AA52}"/>
              </a:ext>
            </a:extLst>
          </p:cNvPr>
          <p:cNvSpPr/>
          <p:nvPr/>
        </p:nvSpPr>
        <p:spPr>
          <a:xfrm>
            <a:off x="3641628" y="2544417"/>
            <a:ext cx="2736090" cy="57477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AA42138D-2577-4D1A-A352-49818666F149}"/>
              </a:ext>
            </a:extLst>
          </p:cNvPr>
          <p:cNvSpPr txBox="1"/>
          <p:nvPr/>
        </p:nvSpPr>
        <p:spPr>
          <a:xfrm>
            <a:off x="3641628" y="2298429"/>
            <a:ext cx="2546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rgbClr val="C00000"/>
                </a:solidFill>
              </a:rPr>
              <a:t>记录呈现区域</a:t>
            </a: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B90C114E-3F99-467F-A358-31226A08793D}"/>
              </a:ext>
            </a:extLst>
          </p:cNvPr>
          <p:cNvSpPr txBox="1"/>
          <p:nvPr/>
        </p:nvSpPr>
        <p:spPr>
          <a:xfrm>
            <a:off x="4838143" y="2893027"/>
            <a:ext cx="720000" cy="180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zh-CN" altLang="en-US" sz="1000" b="1" dirty="0"/>
              <a:t>设备名</a:t>
            </a: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61FCF449-DA0C-4D07-839B-B9983DE4176D}"/>
              </a:ext>
            </a:extLst>
          </p:cNvPr>
          <p:cNvSpPr txBox="1"/>
          <p:nvPr/>
        </p:nvSpPr>
        <p:spPr>
          <a:xfrm>
            <a:off x="3711665" y="2656156"/>
            <a:ext cx="720000" cy="180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zh-CN" altLang="en-US" sz="1000" b="1" dirty="0"/>
              <a:t>质检员姓名</a:t>
            </a: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E6F5F979-B272-4829-8910-F5D03F407B74}"/>
              </a:ext>
            </a:extLst>
          </p:cNvPr>
          <p:cNvSpPr txBox="1"/>
          <p:nvPr/>
        </p:nvSpPr>
        <p:spPr>
          <a:xfrm>
            <a:off x="4621999" y="2656156"/>
            <a:ext cx="720000" cy="180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zh-CN" altLang="en-US" sz="1000" b="1" dirty="0"/>
              <a:t>复核员姓名</a:t>
            </a:r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9869AC5B-0646-4E0A-A3C6-F644E293FCC9}"/>
              </a:ext>
            </a:extLst>
          </p:cNvPr>
          <p:cNvSpPr txBox="1"/>
          <p:nvPr/>
        </p:nvSpPr>
        <p:spPr>
          <a:xfrm>
            <a:off x="5608023" y="2656628"/>
            <a:ext cx="720000" cy="41639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zh-CN" altLang="en-US" sz="1000" b="1" dirty="0"/>
              <a:t>原始数据图片缩略链接</a:t>
            </a:r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DFC2B169-EE4A-4B09-A17F-588AC4073CB5}"/>
              </a:ext>
            </a:extLst>
          </p:cNvPr>
          <p:cNvSpPr txBox="1"/>
          <p:nvPr/>
        </p:nvSpPr>
        <p:spPr>
          <a:xfrm>
            <a:off x="3709920" y="2895204"/>
            <a:ext cx="1080000" cy="180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zh-CN" altLang="en-US" sz="1000" b="1" dirty="0"/>
              <a:t>采集方法</a:t>
            </a:r>
          </a:p>
        </p:txBody>
      </p:sp>
      <p:cxnSp>
        <p:nvCxnSpPr>
          <p:cNvPr id="90" name="直接箭头连接符 89">
            <a:extLst>
              <a:ext uri="{FF2B5EF4-FFF2-40B4-BE49-F238E27FC236}">
                <a16:creationId xmlns:a16="http://schemas.microsoft.com/office/drawing/2014/main" id="{1E1104D4-E517-4B5C-9C8E-18A5C64E49C4}"/>
              </a:ext>
            </a:extLst>
          </p:cNvPr>
          <p:cNvCxnSpPr>
            <a:cxnSpLocks/>
            <a:endCxn id="28" idx="3"/>
          </p:cNvCxnSpPr>
          <p:nvPr/>
        </p:nvCxnSpPr>
        <p:spPr>
          <a:xfrm flipH="1">
            <a:off x="6067504" y="5280253"/>
            <a:ext cx="1272008" cy="3351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23149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F9292A1E-9C3C-4C8C-BD85-70B3DF4E6992}"/>
              </a:ext>
            </a:extLst>
          </p:cNvPr>
          <p:cNvSpPr/>
          <p:nvPr/>
        </p:nvSpPr>
        <p:spPr>
          <a:xfrm rot="16200000">
            <a:off x="4289281" y="3833920"/>
            <a:ext cx="1659013" cy="287675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0A70FDBE-CE4E-4160-BF82-E28DB7B07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质检员</a:t>
            </a:r>
            <a:br>
              <a:rPr lang="en-US" altLang="zh-CN" b="1" dirty="0"/>
            </a:br>
            <a:r>
              <a:rPr lang="en-US" altLang="zh-CN" sz="2400" b="1" dirty="0"/>
              <a:t>——</a:t>
            </a:r>
            <a:r>
              <a:rPr lang="zh-CN" altLang="en-US" sz="2400" b="1" dirty="0"/>
              <a:t>修改原始数据</a:t>
            </a:r>
            <a:br>
              <a:rPr lang="en-US" altLang="zh-CN" sz="2400" b="1" dirty="0"/>
            </a:br>
            <a:r>
              <a:rPr lang="en-US" altLang="zh-CN" sz="2400" b="1" dirty="0"/>
              <a:t>——</a:t>
            </a:r>
            <a:r>
              <a:rPr lang="zh-CN" altLang="en-US" sz="2400" b="1" dirty="0"/>
              <a:t>变更审批</a:t>
            </a:r>
            <a:endParaRPr lang="zh-CN" altLang="en-US" dirty="0"/>
          </a:p>
        </p:txBody>
      </p:sp>
      <p:sp>
        <p:nvSpPr>
          <p:cNvPr id="125" name="文本框 124">
            <a:extLst>
              <a:ext uri="{FF2B5EF4-FFF2-40B4-BE49-F238E27FC236}">
                <a16:creationId xmlns:a16="http://schemas.microsoft.com/office/drawing/2014/main" id="{75C7C591-EE3D-4F3A-B8AE-1126E2828630}"/>
              </a:ext>
            </a:extLst>
          </p:cNvPr>
          <p:cNvSpPr txBox="1"/>
          <p:nvPr/>
        </p:nvSpPr>
        <p:spPr>
          <a:xfrm>
            <a:off x="5526569" y="523209"/>
            <a:ext cx="35772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0000CC"/>
                </a:solidFill>
              </a:rPr>
              <a:t>分 现场审批 和 集中审批</a:t>
            </a:r>
            <a:r>
              <a:rPr lang="en-US" altLang="zh-CN" b="1" dirty="0">
                <a:solidFill>
                  <a:srgbClr val="0000CC"/>
                </a:solidFill>
              </a:rPr>
              <a:t>2</a:t>
            </a:r>
            <a:r>
              <a:rPr lang="zh-CN" altLang="en-US" b="1" dirty="0">
                <a:solidFill>
                  <a:srgbClr val="0000CC"/>
                </a:solidFill>
              </a:rPr>
              <a:t>种场景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1593A77D-9E21-46DE-BC95-44BB64AE295B}"/>
              </a:ext>
            </a:extLst>
          </p:cNvPr>
          <p:cNvSpPr/>
          <p:nvPr/>
        </p:nvSpPr>
        <p:spPr>
          <a:xfrm>
            <a:off x="3393106" y="1034394"/>
            <a:ext cx="36471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/>
              <a:t>现场审批：很简单，指纹确认即可</a:t>
            </a:r>
            <a:endParaRPr lang="en-US" altLang="zh-CN" b="1" dirty="0"/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96B3DBA3-286E-446B-9172-7578CA2AC585}"/>
              </a:ext>
            </a:extLst>
          </p:cNvPr>
          <p:cNvSpPr txBox="1"/>
          <p:nvPr/>
        </p:nvSpPr>
        <p:spPr>
          <a:xfrm>
            <a:off x="6095106" y="5798067"/>
            <a:ext cx="396000" cy="19943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zh-CN" altLang="en-US" sz="1000" b="1" dirty="0"/>
              <a:t>返回</a:t>
            </a: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2E055AB9-7100-4F98-8025-3A79BB106314}"/>
              </a:ext>
            </a:extLst>
          </p:cNvPr>
          <p:cNvSpPr/>
          <p:nvPr/>
        </p:nvSpPr>
        <p:spPr>
          <a:xfrm rot="16200000">
            <a:off x="6293666" y="2572122"/>
            <a:ext cx="5116888" cy="287675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6E45F700-643B-4967-BAE0-4754FEF96824}"/>
              </a:ext>
            </a:extLst>
          </p:cNvPr>
          <p:cNvSpPr/>
          <p:nvPr/>
        </p:nvSpPr>
        <p:spPr>
          <a:xfrm>
            <a:off x="7413733" y="1452054"/>
            <a:ext cx="2876754" cy="470885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2646D8B3-A6D8-4FB9-B5C5-FF7102EACC43}"/>
              </a:ext>
            </a:extLst>
          </p:cNvPr>
          <p:cNvSpPr/>
          <p:nvPr/>
        </p:nvSpPr>
        <p:spPr>
          <a:xfrm>
            <a:off x="7135301" y="1034394"/>
            <a:ext cx="45704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/>
              <a:t>集中审批：申请审批时，需要先选择审批人</a:t>
            </a:r>
            <a:endParaRPr lang="en-US" altLang="zh-CN" b="1" dirty="0"/>
          </a:p>
        </p:txBody>
      </p:sp>
      <p:sp>
        <p:nvSpPr>
          <p:cNvPr id="111" name="文本框 110">
            <a:extLst>
              <a:ext uri="{FF2B5EF4-FFF2-40B4-BE49-F238E27FC236}">
                <a16:creationId xmlns:a16="http://schemas.microsoft.com/office/drawing/2014/main" id="{AF7294F4-3373-43AC-B1B3-B8576CBD23A8}"/>
              </a:ext>
            </a:extLst>
          </p:cNvPr>
          <p:cNvSpPr txBox="1"/>
          <p:nvPr/>
        </p:nvSpPr>
        <p:spPr>
          <a:xfrm>
            <a:off x="8295907" y="6272150"/>
            <a:ext cx="396000" cy="19943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zh-CN" altLang="en-US" sz="1000" b="1" dirty="0"/>
              <a:t>驳回</a:t>
            </a:r>
          </a:p>
        </p:txBody>
      </p:sp>
      <p:sp>
        <p:nvSpPr>
          <p:cNvPr id="112" name="文本框 111">
            <a:extLst>
              <a:ext uri="{FF2B5EF4-FFF2-40B4-BE49-F238E27FC236}">
                <a16:creationId xmlns:a16="http://schemas.microsoft.com/office/drawing/2014/main" id="{B839048E-BD3B-489F-ABE1-D7D65406FDB5}"/>
              </a:ext>
            </a:extLst>
          </p:cNvPr>
          <p:cNvSpPr txBox="1"/>
          <p:nvPr/>
        </p:nvSpPr>
        <p:spPr>
          <a:xfrm>
            <a:off x="8905856" y="6272150"/>
            <a:ext cx="396000" cy="19943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zh-CN" altLang="en-US" sz="1000" b="1" dirty="0"/>
              <a:t>批准</a:t>
            </a:r>
          </a:p>
        </p:txBody>
      </p:sp>
      <p:sp>
        <p:nvSpPr>
          <p:cNvPr id="114" name="文本框 113">
            <a:extLst>
              <a:ext uri="{FF2B5EF4-FFF2-40B4-BE49-F238E27FC236}">
                <a16:creationId xmlns:a16="http://schemas.microsoft.com/office/drawing/2014/main" id="{18DF916D-C422-4CEF-B9BB-DFF2A699478A}"/>
              </a:ext>
            </a:extLst>
          </p:cNvPr>
          <p:cNvSpPr txBox="1"/>
          <p:nvPr/>
        </p:nvSpPr>
        <p:spPr>
          <a:xfrm>
            <a:off x="10459034" y="1452054"/>
            <a:ext cx="124674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/>
              <a:t>1</a:t>
            </a:r>
            <a:r>
              <a:rPr lang="zh-CN" altLang="en-US" sz="1600" b="1" dirty="0"/>
              <a:t>、可以单击，查看详细信息（入左图界面上半部内容）</a:t>
            </a:r>
            <a:endParaRPr lang="en-US" altLang="zh-CN" sz="1600" b="1" dirty="0"/>
          </a:p>
          <a:p>
            <a:r>
              <a:rPr lang="en-US" altLang="zh-CN" sz="1600" b="1" dirty="0">
                <a:solidFill>
                  <a:srgbClr val="0000CC"/>
                </a:solidFill>
              </a:rPr>
              <a:t>2</a:t>
            </a:r>
            <a:r>
              <a:rPr lang="zh-CN" altLang="en-US" sz="1600" b="1" dirty="0">
                <a:solidFill>
                  <a:srgbClr val="0000CC"/>
                </a:solidFill>
              </a:rPr>
              <a:t>、默认为“同意”</a:t>
            </a:r>
          </a:p>
        </p:txBody>
      </p:sp>
      <p:grpSp>
        <p:nvGrpSpPr>
          <p:cNvPr id="118" name="组合 117">
            <a:extLst>
              <a:ext uri="{FF2B5EF4-FFF2-40B4-BE49-F238E27FC236}">
                <a16:creationId xmlns:a16="http://schemas.microsoft.com/office/drawing/2014/main" id="{D666A6EC-E14F-4F12-8878-E6AD5A6F4C6D}"/>
              </a:ext>
            </a:extLst>
          </p:cNvPr>
          <p:cNvGrpSpPr/>
          <p:nvPr/>
        </p:nvGrpSpPr>
        <p:grpSpPr>
          <a:xfrm>
            <a:off x="7452641" y="1589079"/>
            <a:ext cx="2771788" cy="695751"/>
            <a:chOff x="7452641" y="1589079"/>
            <a:chExt cx="2771788" cy="695751"/>
          </a:xfrm>
        </p:grpSpPr>
        <p:sp>
          <p:nvSpPr>
            <p:cNvPr id="58" name="文本框 57">
              <a:extLst>
                <a:ext uri="{FF2B5EF4-FFF2-40B4-BE49-F238E27FC236}">
                  <a16:creationId xmlns:a16="http://schemas.microsoft.com/office/drawing/2014/main" id="{744888C0-5C4E-4275-8407-35F7E18E3D43}"/>
                </a:ext>
              </a:extLst>
            </p:cNvPr>
            <p:cNvSpPr txBox="1"/>
            <p:nvPr/>
          </p:nvSpPr>
          <p:spPr>
            <a:xfrm>
              <a:off x="7452641" y="1589081"/>
              <a:ext cx="411267" cy="21561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pPr algn="ctr"/>
              <a:r>
                <a:rPr lang="zh-CN" altLang="en-US" sz="1000" b="1" dirty="0"/>
                <a:t>批单号</a:t>
              </a:r>
            </a:p>
          </p:txBody>
        </p:sp>
        <p:sp>
          <p:nvSpPr>
            <p:cNvPr id="60" name="文本框 59">
              <a:extLst>
                <a:ext uri="{FF2B5EF4-FFF2-40B4-BE49-F238E27FC236}">
                  <a16:creationId xmlns:a16="http://schemas.microsoft.com/office/drawing/2014/main" id="{14AF03F9-AB85-47BF-A6C7-7013B5E59D89}"/>
                </a:ext>
              </a:extLst>
            </p:cNvPr>
            <p:cNvSpPr txBox="1"/>
            <p:nvPr/>
          </p:nvSpPr>
          <p:spPr>
            <a:xfrm>
              <a:off x="7887548" y="1589081"/>
              <a:ext cx="1070928" cy="69574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pPr algn="ctr"/>
              <a:r>
                <a:rPr lang="zh-CN" altLang="en-US" sz="1000" b="1" dirty="0"/>
                <a:t>变更摘录</a:t>
              </a:r>
            </a:p>
          </p:txBody>
        </p:sp>
        <p:sp>
          <p:nvSpPr>
            <p:cNvPr id="70" name="文本框 69">
              <a:extLst>
                <a:ext uri="{FF2B5EF4-FFF2-40B4-BE49-F238E27FC236}">
                  <a16:creationId xmlns:a16="http://schemas.microsoft.com/office/drawing/2014/main" id="{1BCB4832-05D6-463C-BE4D-72C739A145CC}"/>
                </a:ext>
              </a:extLst>
            </p:cNvPr>
            <p:cNvSpPr txBox="1"/>
            <p:nvPr/>
          </p:nvSpPr>
          <p:spPr>
            <a:xfrm>
              <a:off x="7452641" y="1849521"/>
              <a:ext cx="396000" cy="18423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pPr algn="ctr"/>
              <a:r>
                <a:rPr lang="zh-CN" altLang="en-US" sz="1000" b="1" dirty="0"/>
                <a:t>申请人</a:t>
              </a:r>
            </a:p>
          </p:txBody>
        </p:sp>
        <p:sp>
          <p:nvSpPr>
            <p:cNvPr id="79" name="文本框 78">
              <a:extLst>
                <a:ext uri="{FF2B5EF4-FFF2-40B4-BE49-F238E27FC236}">
                  <a16:creationId xmlns:a16="http://schemas.microsoft.com/office/drawing/2014/main" id="{9E2FA70B-6C26-4554-93EC-4F83F4033500}"/>
                </a:ext>
              </a:extLst>
            </p:cNvPr>
            <p:cNvSpPr txBox="1"/>
            <p:nvPr/>
          </p:nvSpPr>
          <p:spPr>
            <a:xfrm>
              <a:off x="9024534" y="1589081"/>
              <a:ext cx="536704" cy="18423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pPr algn="ctr"/>
              <a:r>
                <a:rPr lang="zh-CN" altLang="en-US" sz="1000" b="1" dirty="0"/>
                <a:t>同意</a:t>
              </a:r>
            </a:p>
          </p:txBody>
        </p:sp>
        <p:sp>
          <p:nvSpPr>
            <p:cNvPr id="80" name="文本框 79">
              <a:extLst>
                <a:ext uri="{FF2B5EF4-FFF2-40B4-BE49-F238E27FC236}">
                  <a16:creationId xmlns:a16="http://schemas.microsoft.com/office/drawing/2014/main" id="{61839CBE-B607-4E2B-971F-04D9BEC91083}"/>
                </a:ext>
              </a:extLst>
            </p:cNvPr>
            <p:cNvSpPr txBox="1"/>
            <p:nvPr/>
          </p:nvSpPr>
          <p:spPr>
            <a:xfrm>
              <a:off x="9024534" y="1838866"/>
              <a:ext cx="536704" cy="18423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pPr algn="ctr"/>
              <a:r>
                <a:rPr lang="zh-CN" altLang="en-US" sz="1000" b="1" dirty="0">
                  <a:solidFill>
                    <a:schemeClr val="bg1">
                      <a:lumMod val="50000"/>
                    </a:schemeClr>
                  </a:solidFill>
                </a:rPr>
                <a:t>不同意</a:t>
              </a:r>
            </a:p>
          </p:txBody>
        </p:sp>
        <p:sp>
          <p:nvSpPr>
            <p:cNvPr id="81" name="文本框 80">
              <a:extLst>
                <a:ext uri="{FF2B5EF4-FFF2-40B4-BE49-F238E27FC236}">
                  <a16:creationId xmlns:a16="http://schemas.microsoft.com/office/drawing/2014/main" id="{DE7F4181-7DEE-4BB8-B9DA-F591FBB70710}"/>
                </a:ext>
              </a:extLst>
            </p:cNvPr>
            <p:cNvSpPr txBox="1"/>
            <p:nvPr/>
          </p:nvSpPr>
          <p:spPr>
            <a:xfrm>
              <a:off x="9612450" y="1589079"/>
              <a:ext cx="611979" cy="69574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pPr algn="ctr"/>
              <a:r>
                <a:rPr lang="zh-CN" altLang="en-US" sz="1000" b="1" dirty="0"/>
                <a:t>审批备注输入框</a:t>
              </a:r>
            </a:p>
          </p:txBody>
        </p:sp>
        <p:sp>
          <p:nvSpPr>
            <p:cNvPr id="119" name="文本框 118">
              <a:extLst>
                <a:ext uri="{FF2B5EF4-FFF2-40B4-BE49-F238E27FC236}">
                  <a16:creationId xmlns:a16="http://schemas.microsoft.com/office/drawing/2014/main" id="{B443E6ED-9A89-438A-AE50-5F66D5B59F2F}"/>
                </a:ext>
              </a:extLst>
            </p:cNvPr>
            <p:cNvSpPr txBox="1"/>
            <p:nvPr/>
          </p:nvSpPr>
          <p:spPr>
            <a:xfrm>
              <a:off x="9027849" y="2100595"/>
              <a:ext cx="536704" cy="18423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pPr algn="ctr"/>
              <a:r>
                <a:rPr lang="zh-CN" altLang="en-US" sz="1000" b="1" dirty="0">
                  <a:solidFill>
                    <a:schemeClr val="bg1">
                      <a:lumMod val="50000"/>
                    </a:schemeClr>
                  </a:solidFill>
                </a:rPr>
                <a:t>忽略</a:t>
              </a:r>
            </a:p>
          </p:txBody>
        </p:sp>
      </p:grpSp>
      <p:cxnSp>
        <p:nvCxnSpPr>
          <p:cNvPr id="115" name="直接箭头连接符 114">
            <a:extLst>
              <a:ext uri="{FF2B5EF4-FFF2-40B4-BE49-F238E27FC236}">
                <a16:creationId xmlns:a16="http://schemas.microsoft.com/office/drawing/2014/main" id="{B73CF496-D4F7-4270-AFDC-19A9A85036B3}"/>
              </a:ext>
            </a:extLst>
          </p:cNvPr>
          <p:cNvCxnSpPr>
            <a:cxnSpLocks/>
            <a:stCxn id="114" idx="1"/>
          </p:cNvCxnSpPr>
          <p:nvPr/>
        </p:nvCxnSpPr>
        <p:spPr>
          <a:xfrm flipH="1" flipV="1">
            <a:off x="8617226" y="1899204"/>
            <a:ext cx="1841808" cy="4607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1" name="组合 120">
            <a:extLst>
              <a:ext uri="{FF2B5EF4-FFF2-40B4-BE49-F238E27FC236}">
                <a16:creationId xmlns:a16="http://schemas.microsoft.com/office/drawing/2014/main" id="{142D3B73-875D-47CF-ABD8-1EFF7F4FC8D8}"/>
              </a:ext>
            </a:extLst>
          </p:cNvPr>
          <p:cNvGrpSpPr/>
          <p:nvPr/>
        </p:nvGrpSpPr>
        <p:grpSpPr>
          <a:xfrm>
            <a:off x="7455956" y="2397465"/>
            <a:ext cx="2771788" cy="695751"/>
            <a:chOff x="7452641" y="1589079"/>
            <a:chExt cx="2771788" cy="695751"/>
          </a:xfrm>
        </p:grpSpPr>
        <p:sp>
          <p:nvSpPr>
            <p:cNvPr id="122" name="文本框 121">
              <a:extLst>
                <a:ext uri="{FF2B5EF4-FFF2-40B4-BE49-F238E27FC236}">
                  <a16:creationId xmlns:a16="http://schemas.microsoft.com/office/drawing/2014/main" id="{0D74AE8F-CF6A-4715-845C-4BE4932A8974}"/>
                </a:ext>
              </a:extLst>
            </p:cNvPr>
            <p:cNvSpPr txBox="1"/>
            <p:nvPr/>
          </p:nvSpPr>
          <p:spPr>
            <a:xfrm>
              <a:off x="7452641" y="1589081"/>
              <a:ext cx="411267" cy="21561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pPr algn="ctr"/>
              <a:r>
                <a:rPr lang="zh-CN" altLang="en-US" sz="1000" b="1" dirty="0"/>
                <a:t>批单号</a:t>
              </a:r>
            </a:p>
          </p:txBody>
        </p:sp>
        <p:sp>
          <p:nvSpPr>
            <p:cNvPr id="123" name="文本框 122">
              <a:extLst>
                <a:ext uri="{FF2B5EF4-FFF2-40B4-BE49-F238E27FC236}">
                  <a16:creationId xmlns:a16="http://schemas.microsoft.com/office/drawing/2014/main" id="{DA18974F-3F9C-446B-B237-4570BC9EE82A}"/>
                </a:ext>
              </a:extLst>
            </p:cNvPr>
            <p:cNvSpPr txBox="1"/>
            <p:nvPr/>
          </p:nvSpPr>
          <p:spPr>
            <a:xfrm>
              <a:off x="7887548" y="1589081"/>
              <a:ext cx="1070928" cy="69574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pPr algn="ctr"/>
              <a:r>
                <a:rPr lang="zh-CN" altLang="en-US" sz="1000" b="1" dirty="0"/>
                <a:t>变更摘录</a:t>
              </a:r>
            </a:p>
          </p:txBody>
        </p:sp>
        <p:sp>
          <p:nvSpPr>
            <p:cNvPr id="124" name="文本框 123">
              <a:extLst>
                <a:ext uri="{FF2B5EF4-FFF2-40B4-BE49-F238E27FC236}">
                  <a16:creationId xmlns:a16="http://schemas.microsoft.com/office/drawing/2014/main" id="{EEC08C4D-6C93-4A4B-A04F-4E6CC6B6E3AC}"/>
                </a:ext>
              </a:extLst>
            </p:cNvPr>
            <p:cNvSpPr txBox="1"/>
            <p:nvPr/>
          </p:nvSpPr>
          <p:spPr>
            <a:xfrm>
              <a:off x="7452641" y="1849521"/>
              <a:ext cx="396000" cy="18423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pPr algn="ctr"/>
              <a:r>
                <a:rPr lang="zh-CN" altLang="en-US" sz="1000" b="1" dirty="0"/>
                <a:t>申请人</a:t>
              </a:r>
            </a:p>
          </p:txBody>
        </p:sp>
        <p:sp>
          <p:nvSpPr>
            <p:cNvPr id="126" name="文本框 125">
              <a:extLst>
                <a:ext uri="{FF2B5EF4-FFF2-40B4-BE49-F238E27FC236}">
                  <a16:creationId xmlns:a16="http://schemas.microsoft.com/office/drawing/2014/main" id="{81115C01-0E4C-4646-A505-A50CAD340C7C}"/>
                </a:ext>
              </a:extLst>
            </p:cNvPr>
            <p:cNvSpPr txBox="1"/>
            <p:nvPr/>
          </p:nvSpPr>
          <p:spPr>
            <a:xfrm>
              <a:off x="9024534" y="1589081"/>
              <a:ext cx="536704" cy="18423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pPr algn="ctr"/>
              <a:r>
                <a:rPr lang="zh-CN" altLang="en-US" sz="1000" b="1" dirty="0">
                  <a:solidFill>
                    <a:schemeClr val="bg1">
                      <a:lumMod val="50000"/>
                    </a:schemeClr>
                  </a:solidFill>
                </a:rPr>
                <a:t>同意</a:t>
              </a:r>
            </a:p>
          </p:txBody>
        </p:sp>
        <p:sp>
          <p:nvSpPr>
            <p:cNvPr id="127" name="文本框 126">
              <a:extLst>
                <a:ext uri="{FF2B5EF4-FFF2-40B4-BE49-F238E27FC236}">
                  <a16:creationId xmlns:a16="http://schemas.microsoft.com/office/drawing/2014/main" id="{638F2339-2BCC-4CFC-A9B0-01C5C4294717}"/>
                </a:ext>
              </a:extLst>
            </p:cNvPr>
            <p:cNvSpPr txBox="1"/>
            <p:nvPr/>
          </p:nvSpPr>
          <p:spPr>
            <a:xfrm>
              <a:off x="9024534" y="1838866"/>
              <a:ext cx="536704" cy="18423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pPr algn="ctr"/>
              <a:r>
                <a:rPr lang="zh-CN" altLang="en-US" sz="1000" b="1" dirty="0"/>
                <a:t>不同意</a:t>
              </a:r>
            </a:p>
          </p:txBody>
        </p:sp>
        <p:sp>
          <p:nvSpPr>
            <p:cNvPr id="128" name="文本框 127">
              <a:extLst>
                <a:ext uri="{FF2B5EF4-FFF2-40B4-BE49-F238E27FC236}">
                  <a16:creationId xmlns:a16="http://schemas.microsoft.com/office/drawing/2014/main" id="{F1AEE53F-AE7A-4074-ABDC-8EFDDD4263F2}"/>
                </a:ext>
              </a:extLst>
            </p:cNvPr>
            <p:cNvSpPr txBox="1"/>
            <p:nvPr/>
          </p:nvSpPr>
          <p:spPr>
            <a:xfrm>
              <a:off x="9612450" y="1589079"/>
              <a:ext cx="611979" cy="69574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pPr algn="ctr"/>
              <a:r>
                <a:rPr lang="zh-CN" altLang="en-US" sz="1000" b="1" dirty="0"/>
                <a:t>审批备注输入框</a:t>
              </a:r>
            </a:p>
          </p:txBody>
        </p:sp>
        <p:sp>
          <p:nvSpPr>
            <p:cNvPr id="129" name="文本框 128">
              <a:extLst>
                <a:ext uri="{FF2B5EF4-FFF2-40B4-BE49-F238E27FC236}">
                  <a16:creationId xmlns:a16="http://schemas.microsoft.com/office/drawing/2014/main" id="{EFCF1340-125D-4174-8800-5A56BDCB1619}"/>
                </a:ext>
              </a:extLst>
            </p:cNvPr>
            <p:cNvSpPr txBox="1"/>
            <p:nvPr/>
          </p:nvSpPr>
          <p:spPr>
            <a:xfrm>
              <a:off x="9027849" y="2100595"/>
              <a:ext cx="536704" cy="18423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pPr algn="ctr"/>
              <a:r>
                <a:rPr lang="zh-CN" altLang="en-US" sz="1000" b="1" dirty="0">
                  <a:solidFill>
                    <a:schemeClr val="bg1">
                      <a:lumMod val="50000"/>
                    </a:schemeClr>
                  </a:solidFill>
                </a:rPr>
                <a:t>忽略</a:t>
              </a:r>
            </a:p>
          </p:txBody>
        </p:sp>
      </p:grpSp>
      <p:grpSp>
        <p:nvGrpSpPr>
          <p:cNvPr id="130" name="组合 129">
            <a:extLst>
              <a:ext uri="{FF2B5EF4-FFF2-40B4-BE49-F238E27FC236}">
                <a16:creationId xmlns:a16="http://schemas.microsoft.com/office/drawing/2014/main" id="{E6C972A5-3B3B-4302-9AAB-44FBDEDD3DF5}"/>
              </a:ext>
            </a:extLst>
          </p:cNvPr>
          <p:cNvGrpSpPr/>
          <p:nvPr/>
        </p:nvGrpSpPr>
        <p:grpSpPr>
          <a:xfrm>
            <a:off x="7449332" y="3195906"/>
            <a:ext cx="2771788" cy="695751"/>
            <a:chOff x="7452641" y="1589079"/>
            <a:chExt cx="2771788" cy="695751"/>
          </a:xfrm>
        </p:grpSpPr>
        <p:sp>
          <p:nvSpPr>
            <p:cNvPr id="131" name="文本框 130">
              <a:extLst>
                <a:ext uri="{FF2B5EF4-FFF2-40B4-BE49-F238E27FC236}">
                  <a16:creationId xmlns:a16="http://schemas.microsoft.com/office/drawing/2014/main" id="{9DF8567B-6EBC-4A67-8294-D6F52DB04FA4}"/>
                </a:ext>
              </a:extLst>
            </p:cNvPr>
            <p:cNvSpPr txBox="1"/>
            <p:nvPr/>
          </p:nvSpPr>
          <p:spPr>
            <a:xfrm>
              <a:off x="7452641" y="1589081"/>
              <a:ext cx="411267" cy="21561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pPr algn="ctr"/>
              <a:r>
                <a:rPr lang="zh-CN" altLang="en-US" sz="1000" b="1" dirty="0"/>
                <a:t>批单号</a:t>
              </a:r>
            </a:p>
          </p:txBody>
        </p:sp>
        <p:sp>
          <p:nvSpPr>
            <p:cNvPr id="132" name="文本框 131">
              <a:extLst>
                <a:ext uri="{FF2B5EF4-FFF2-40B4-BE49-F238E27FC236}">
                  <a16:creationId xmlns:a16="http://schemas.microsoft.com/office/drawing/2014/main" id="{17249710-7245-44A2-B34D-B62B0AE985E0}"/>
                </a:ext>
              </a:extLst>
            </p:cNvPr>
            <p:cNvSpPr txBox="1"/>
            <p:nvPr/>
          </p:nvSpPr>
          <p:spPr>
            <a:xfrm>
              <a:off x="7887548" y="1589081"/>
              <a:ext cx="1070928" cy="69574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pPr algn="ctr"/>
              <a:r>
                <a:rPr lang="zh-CN" altLang="en-US" sz="1000" b="1" dirty="0"/>
                <a:t>变更摘录</a:t>
              </a:r>
            </a:p>
          </p:txBody>
        </p:sp>
        <p:sp>
          <p:nvSpPr>
            <p:cNvPr id="133" name="文本框 132">
              <a:extLst>
                <a:ext uri="{FF2B5EF4-FFF2-40B4-BE49-F238E27FC236}">
                  <a16:creationId xmlns:a16="http://schemas.microsoft.com/office/drawing/2014/main" id="{58E73720-93A6-435B-87C2-199E338D71A8}"/>
                </a:ext>
              </a:extLst>
            </p:cNvPr>
            <p:cNvSpPr txBox="1"/>
            <p:nvPr/>
          </p:nvSpPr>
          <p:spPr>
            <a:xfrm>
              <a:off x="7452641" y="1849521"/>
              <a:ext cx="396000" cy="18423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pPr algn="ctr"/>
              <a:r>
                <a:rPr lang="zh-CN" altLang="en-US" sz="1000" b="1" dirty="0"/>
                <a:t>申请人</a:t>
              </a:r>
            </a:p>
          </p:txBody>
        </p:sp>
        <p:sp>
          <p:nvSpPr>
            <p:cNvPr id="134" name="文本框 133">
              <a:extLst>
                <a:ext uri="{FF2B5EF4-FFF2-40B4-BE49-F238E27FC236}">
                  <a16:creationId xmlns:a16="http://schemas.microsoft.com/office/drawing/2014/main" id="{31AECE12-FD4C-4059-934A-8AE0408E205B}"/>
                </a:ext>
              </a:extLst>
            </p:cNvPr>
            <p:cNvSpPr txBox="1"/>
            <p:nvPr/>
          </p:nvSpPr>
          <p:spPr>
            <a:xfrm>
              <a:off x="9024534" y="1589081"/>
              <a:ext cx="536704" cy="18423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pPr algn="ctr"/>
              <a:r>
                <a:rPr lang="zh-CN" altLang="en-US" sz="1000" b="1" dirty="0"/>
                <a:t>同意</a:t>
              </a:r>
            </a:p>
          </p:txBody>
        </p:sp>
        <p:sp>
          <p:nvSpPr>
            <p:cNvPr id="135" name="文本框 134">
              <a:extLst>
                <a:ext uri="{FF2B5EF4-FFF2-40B4-BE49-F238E27FC236}">
                  <a16:creationId xmlns:a16="http://schemas.microsoft.com/office/drawing/2014/main" id="{B4F87143-69FD-4B65-BA54-9C246E0BBC3D}"/>
                </a:ext>
              </a:extLst>
            </p:cNvPr>
            <p:cNvSpPr txBox="1"/>
            <p:nvPr/>
          </p:nvSpPr>
          <p:spPr>
            <a:xfrm>
              <a:off x="9024534" y="1838866"/>
              <a:ext cx="536704" cy="18423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pPr algn="ctr"/>
              <a:r>
                <a:rPr lang="zh-CN" altLang="en-US" sz="1000" b="1" dirty="0">
                  <a:solidFill>
                    <a:schemeClr val="bg1">
                      <a:lumMod val="50000"/>
                    </a:schemeClr>
                  </a:solidFill>
                </a:rPr>
                <a:t>不同意</a:t>
              </a:r>
            </a:p>
          </p:txBody>
        </p:sp>
        <p:sp>
          <p:nvSpPr>
            <p:cNvPr id="136" name="文本框 135">
              <a:extLst>
                <a:ext uri="{FF2B5EF4-FFF2-40B4-BE49-F238E27FC236}">
                  <a16:creationId xmlns:a16="http://schemas.microsoft.com/office/drawing/2014/main" id="{A874EC63-BC63-47F8-879A-5E063983F927}"/>
                </a:ext>
              </a:extLst>
            </p:cNvPr>
            <p:cNvSpPr txBox="1"/>
            <p:nvPr/>
          </p:nvSpPr>
          <p:spPr>
            <a:xfrm>
              <a:off x="9612450" y="1589079"/>
              <a:ext cx="611979" cy="69574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pPr algn="ctr"/>
              <a:r>
                <a:rPr lang="zh-CN" altLang="en-US" sz="1000" b="1" dirty="0"/>
                <a:t>审批备注输入框</a:t>
              </a:r>
            </a:p>
          </p:txBody>
        </p:sp>
        <p:sp>
          <p:nvSpPr>
            <p:cNvPr id="137" name="文本框 136">
              <a:extLst>
                <a:ext uri="{FF2B5EF4-FFF2-40B4-BE49-F238E27FC236}">
                  <a16:creationId xmlns:a16="http://schemas.microsoft.com/office/drawing/2014/main" id="{5427CC19-8ACC-4502-945F-76CE59B51632}"/>
                </a:ext>
              </a:extLst>
            </p:cNvPr>
            <p:cNvSpPr txBox="1"/>
            <p:nvPr/>
          </p:nvSpPr>
          <p:spPr>
            <a:xfrm>
              <a:off x="9027849" y="2100595"/>
              <a:ext cx="536704" cy="18423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pPr algn="ctr"/>
              <a:r>
                <a:rPr lang="zh-CN" altLang="en-US" sz="1000" b="1" dirty="0">
                  <a:solidFill>
                    <a:schemeClr val="bg1">
                      <a:lumMod val="50000"/>
                    </a:schemeClr>
                  </a:solidFill>
                </a:rPr>
                <a:t>忽略</a:t>
              </a:r>
            </a:p>
          </p:txBody>
        </p:sp>
      </p:grpSp>
      <p:grpSp>
        <p:nvGrpSpPr>
          <p:cNvPr id="138" name="组合 137">
            <a:extLst>
              <a:ext uri="{FF2B5EF4-FFF2-40B4-BE49-F238E27FC236}">
                <a16:creationId xmlns:a16="http://schemas.microsoft.com/office/drawing/2014/main" id="{D2D11606-D0FC-4109-A2DF-93F4C907BF6D}"/>
              </a:ext>
            </a:extLst>
          </p:cNvPr>
          <p:cNvGrpSpPr/>
          <p:nvPr/>
        </p:nvGrpSpPr>
        <p:grpSpPr>
          <a:xfrm>
            <a:off x="7452647" y="4004289"/>
            <a:ext cx="2771788" cy="695751"/>
            <a:chOff x="7452641" y="1589079"/>
            <a:chExt cx="2771788" cy="695751"/>
          </a:xfrm>
        </p:grpSpPr>
        <p:sp>
          <p:nvSpPr>
            <p:cNvPr id="139" name="文本框 138">
              <a:extLst>
                <a:ext uri="{FF2B5EF4-FFF2-40B4-BE49-F238E27FC236}">
                  <a16:creationId xmlns:a16="http://schemas.microsoft.com/office/drawing/2014/main" id="{0BD85263-F95A-4636-83A7-3A4AA78B494D}"/>
                </a:ext>
              </a:extLst>
            </p:cNvPr>
            <p:cNvSpPr txBox="1"/>
            <p:nvPr/>
          </p:nvSpPr>
          <p:spPr>
            <a:xfrm>
              <a:off x="7452641" y="1589081"/>
              <a:ext cx="411267" cy="21561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pPr algn="ctr"/>
              <a:r>
                <a:rPr lang="zh-CN" altLang="en-US" sz="1000" b="1" dirty="0"/>
                <a:t>批单号</a:t>
              </a:r>
            </a:p>
          </p:txBody>
        </p:sp>
        <p:sp>
          <p:nvSpPr>
            <p:cNvPr id="140" name="文本框 139">
              <a:extLst>
                <a:ext uri="{FF2B5EF4-FFF2-40B4-BE49-F238E27FC236}">
                  <a16:creationId xmlns:a16="http://schemas.microsoft.com/office/drawing/2014/main" id="{6FABE73C-1B82-44FB-9D6A-CC7F4EF68BD0}"/>
                </a:ext>
              </a:extLst>
            </p:cNvPr>
            <p:cNvSpPr txBox="1"/>
            <p:nvPr/>
          </p:nvSpPr>
          <p:spPr>
            <a:xfrm>
              <a:off x="7887548" y="1589081"/>
              <a:ext cx="1070928" cy="69574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pPr algn="ctr"/>
              <a:r>
                <a:rPr lang="zh-CN" altLang="en-US" sz="1000" b="1" dirty="0"/>
                <a:t>变更摘录</a:t>
              </a:r>
            </a:p>
          </p:txBody>
        </p:sp>
        <p:sp>
          <p:nvSpPr>
            <p:cNvPr id="141" name="文本框 140">
              <a:extLst>
                <a:ext uri="{FF2B5EF4-FFF2-40B4-BE49-F238E27FC236}">
                  <a16:creationId xmlns:a16="http://schemas.microsoft.com/office/drawing/2014/main" id="{E7943949-D20A-45D3-96BF-66FE4BB237CE}"/>
                </a:ext>
              </a:extLst>
            </p:cNvPr>
            <p:cNvSpPr txBox="1"/>
            <p:nvPr/>
          </p:nvSpPr>
          <p:spPr>
            <a:xfrm>
              <a:off x="7452641" y="1849521"/>
              <a:ext cx="396000" cy="18423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pPr algn="ctr"/>
              <a:r>
                <a:rPr lang="zh-CN" altLang="en-US" sz="1000" b="1" dirty="0"/>
                <a:t>申请人</a:t>
              </a:r>
            </a:p>
          </p:txBody>
        </p:sp>
        <p:sp>
          <p:nvSpPr>
            <p:cNvPr id="142" name="文本框 141">
              <a:extLst>
                <a:ext uri="{FF2B5EF4-FFF2-40B4-BE49-F238E27FC236}">
                  <a16:creationId xmlns:a16="http://schemas.microsoft.com/office/drawing/2014/main" id="{C78BFB37-69D9-404E-91D8-F07424403661}"/>
                </a:ext>
              </a:extLst>
            </p:cNvPr>
            <p:cNvSpPr txBox="1"/>
            <p:nvPr/>
          </p:nvSpPr>
          <p:spPr>
            <a:xfrm>
              <a:off x="9024534" y="1589081"/>
              <a:ext cx="536704" cy="18423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pPr algn="ctr"/>
              <a:r>
                <a:rPr lang="zh-CN" altLang="en-US" sz="1000" b="1" dirty="0"/>
                <a:t>同意</a:t>
              </a:r>
            </a:p>
          </p:txBody>
        </p:sp>
        <p:sp>
          <p:nvSpPr>
            <p:cNvPr id="143" name="文本框 142">
              <a:extLst>
                <a:ext uri="{FF2B5EF4-FFF2-40B4-BE49-F238E27FC236}">
                  <a16:creationId xmlns:a16="http://schemas.microsoft.com/office/drawing/2014/main" id="{2A637734-E899-466F-AED2-DB088DEE2108}"/>
                </a:ext>
              </a:extLst>
            </p:cNvPr>
            <p:cNvSpPr txBox="1"/>
            <p:nvPr/>
          </p:nvSpPr>
          <p:spPr>
            <a:xfrm>
              <a:off x="9024534" y="1838866"/>
              <a:ext cx="536704" cy="18423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pPr algn="ctr"/>
              <a:r>
                <a:rPr lang="zh-CN" altLang="en-US" sz="1000" b="1" dirty="0">
                  <a:solidFill>
                    <a:schemeClr val="bg1">
                      <a:lumMod val="50000"/>
                    </a:schemeClr>
                  </a:solidFill>
                </a:rPr>
                <a:t>不同意</a:t>
              </a:r>
            </a:p>
          </p:txBody>
        </p:sp>
        <p:sp>
          <p:nvSpPr>
            <p:cNvPr id="144" name="文本框 143">
              <a:extLst>
                <a:ext uri="{FF2B5EF4-FFF2-40B4-BE49-F238E27FC236}">
                  <a16:creationId xmlns:a16="http://schemas.microsoft.com/office/drawing/2014/main" id="{7A5265B4-D89D-41DE-8FFD-6175D6A6DE08}"/>
                </a:ext>
              </a:extLst>
            </p:cNvPr>
            <p:cNvSpPr txBox="1"/>
            <p:nvPr/>
          </p:nvSpPr>
          <p:spPr>
            <a:xfrm>
              <a:off x="9612450" y="1589079"/>
              <a:ext cx="611979" cy="69574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pPr algn="ctr"/>
              <a:r>
                <a:rPr lang="zh-CN" altLang="en-US" sz="1000" b="1" dirty="0"/>
                <a:t>审批备注输入框</a:t>
              </a:r>
            </a:p>
          </p:txBody>
        </p:sp>
        <p:sp>
          <p:nvSpPr>
            <p:cNvPr id="145" name="文本框 144">
              <a:extLst>
                <a:ext uri="{FF2B5EF4-FFF2-40B4-BE49-F238E27FC236}">
                  <a16:creationId xmlns:a16="http://schemas.microsoft.com/office/drawing/2014/main" id="{5E0CD706-AD78-4438-81BF-9686D5B62669}"/>
                </a:ext>
              </a:extLst>
            </p:cNvPr>
            <p:cNvSpPr txBox="1"/>
            <p:nvPr/>
          </p:nvSpPr>
          <p:spPr>
            <a:xfrm>
              <a:off x="9027849" y="2100595"/>
              <a:ext cx="536704" cy="18423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pPr algn="ctr"/>
              <a:r>
                <a:rPr lang="zh-CN" altLang="en-US" sz="1000" b="1" dirty="0">
                  <a:solidFill>
                    <a:schemeClr val="bg1">
                      <a:lumMod val="50000"/>
                    </a:schemeClr>
                  </a:solidFill>
                </a:rPr>
                <a:t>忽略</a:t>
              </a:r>
            </a:p>
          </p:txBody>
        </p:sp>
      </p:grpSp>
      <p:grpSp>
        <p:nvGrpSpPr>
          <p:cNvPr id="146" name="组合 145">
            <a:extLst>
              <a:ext uri="{FF2B5EF4-FFF2-40B4-BE49-F238E27FC236}">
                <a16:creationId xmlns:a16="http://schemas.microsoft.com/office/drawing/2014/main" id="{AD783DBF-3D9C-48F8-9F29-91C2B4FA0EB7}"/>
              </a:ext>
            </a:extLst>
          </p:cNvPr>
          <p:cNvGrpSpPr/>
          <p:nvPr/>
        </p:nvGrpSpPr>
        <p:grpSpPr>
          <a:xfrm>
            <a:off x="7446022" y="4832553"/>
            <a:ext cx="2771788" cy="695751"/>
            <a:chOff x="7452641" y="1589079"/>
            <a:chExt cx="2771788" cy="695751"/>
          </a:xfrm>
        </p:grpSpPr>
        <p:sp>
          <p:nvSpPr>
            <p:cNvPr id="147" name="文本框 146">
              <a:extLst>
                <a:ext uri="{FF2B5EF4-FFF2-40B4-BE49-F238E27FC236}">
                  <a16:creationId xmlns:a16="http://schemas.microsoft.com/office/drawing/2014/main" id="{F7BC661D-2A66-40EC-AB82-50537734FF45}"/>
                </a:ext>
              </a:extLst>
            </p:cNvPr>
            <p:cNvSpPr txBox="1"/>
            <p:nvPr/>
          </p:nvSpPr>
          <p:spPr>
            <a:xfrm>
              <a:off x="7452641" y="1589081"/>
              <a:ext cx="411267" cy="21561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pPr algn="ctr"/>
              <a:r>
                <a:rPr lang="zh-CN" altLang="en-US" sz="1000" b="1" dirty="0"/>
                <a:t>批单号</a:t>
              </a:r>
            </a:p>
          </p:txBody>
        </p:sp>
        <p:sp>
          <p:nvSpPr>
            <p:cNvPr id="148" name="文本框 147">
              <a:extLst>
                <a:ext uri="{FF2B5EF4-FFF2-40B4-BE49-F238E27FC236}">
                  <a16:creationId xmlns:a16="http://schemas.microsoft.com/office/drawing/2014/main" id="{0DB0DB1D-DD3F-4BB8-B834-922F6E0F67AC}"/>
                </a:ext>
              </a:extLst>
            </p:cNvPr>
            <p:cNvSpPr txBox="1"/>
            <p:nvPr/>
          </p:nvSpPr>
          <p:spPr>
            <a:xfrm>
              <a:off x="7887548" y="1589081"/>
              <a:ext cx="1070928" cy="69574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pPr algn="ctr"/>
              <a:r>
                <a:rPr lang="zh-CN" altLang="en-US" sz="1000" b="1" dirty="0"/>
                <a:t>变更摘录</a:t>
              </a:r>
            </a:p>
          </p:txBody>
        </p:sp>
        <p:sp>
          <p:nvSpPr>
            <p:cNvPr id="149" name="文本框 148">
              <a:extLst>
                <a:ext uri="{FF2B5EF4-FFF2-40B4-BE49-F238E27FC236}">
                  <a16:creationId xmlns:a16="http://schemas.microsoft.com/office/drawing/2014/main" id="{BE1DAFBD-75E9-427A-A024-71FB1FB29188}"/>
                </a:ext>
              </a:extLst>
            </p:cNvPr>
            <p:cNvSpPr txBox="1"/>
            <p:nvPr/>
          </p:nvSpPr>
          <p:spPr>
            <a:xfrm>
              <a:off x="7452641" y="1849521"/>
              <a:ext cx="396000" cy="18423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pPr algn="ctr"/>
              <a:r>
                <a:rPr lang="zh-CN" altLang="en-US" sz="1000" b="1" dirty="0"/>
                <a:t>申请人</a:t>
              </a:r>
            </a:p>
          </p:txBody>
        </p:sp>
        <p:sp>
          <p:nvSpPr>
            <p:cNvPr id="150" name="文本框 149">
              <a:extLst>
                <a:ext uri="{FF2B5EF4-FFF2-40B4-BE49-F238E27FC236}">
                  <a16:creationId xmlns:a16="http://schemas.microsoft.com/office/drawing/2014/main" id="{44808B7F-FC56-4898-B450-99659FCADE1D}"/>
                </a:ext>
              </a:extLst>
            </p:cNvPr>
            <p:cNvSpPr txBox="1"/>
            <p:nvPr/>
          </p:nvSpPr>
          <p:spPr>
            <a:xfrm>
              <a:off x="9024534" y="1589081"/>
              <a:ext cx="536704" cy="18423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pPr algn="ctr"/>
              <a:r>
                <a:rPr lang="zh-CN" altLang="en-US" sz="1000" b="1" dirty="0"/>
                <a:t>同意</a:t>
              </a:r>
            </a:p>
          </p:txBody>
        </p:sp>
        <p:sp>
          <p:nvSpPr>
            <p:cNvPr id="151" name="文本框 150">
              <a:extLst>
                <a:ext uri="{FF2B5EF4-FFF2-40B4-BE49-F238E27FC236}">
                  <a16:creationId xmlns:a16="http://schemas.microsoft.com/office/drawing/2014/main" id="{B7F61790-9614-43AA-9CF1-99987B361C15}"/>
                </a:ext>
              </a:extLst>
            </p:cNvPr>
            <p:cNvSpPr txBox="1"/>
            <p:nvPr/>
          </p:nvSpPr>
          <p:spPr>
            <a:xfrm>
              <a:off x="9024534" y="1838866"/>
              <a:ext cx="536704" cy="18423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pPr algn="ctr"/>
              <a:r>
                <a:rPr lang="zh-CN" altLang="en-US" sz="1000" b="1" dirty="0">
                  <a:solidFill>
                    <a:schemeClr val="bg1">
                      <a:lumMod val="50000"/>
                    </a:schemeClr>
                  </a:solidFill>
                </a:rPr>
                <a:t>不同意</a:t>
              </a:r>
            </a:p>
          </p:txBody>
        </p:sp>
        <p:sp>
          <p:nvSpPr>
            <p:cNvPr id="152" name="文本框 151">
              <a:extLst>
                <a:ext uri="{FF2B5EF4-FFF2-40B4-BE49-F238E27FC236}">
                  <a16:creationId xmlns:a16="http://schemas.microsoft.com/office/drawing/2014/main" id="{AAE331AA-1D05-4175-916C-404D03E8AA5B}"/>
                </a:ext>
              </a:extLst>
            </p:cNvPr>
            <p:cNvSpPr txBox="1"/>
            <p:nvPr/>
          </p:nvSpPr>
          <p:spPr>
            <a:xfrm>
              <a:off x="9612450" y="1589079"/>
              <a:ext cx="611979" cy="69574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pPr algn="ctr"/>
              <a:r>
                <a:rPr lang="zh-CN" altLang="en-US" sz="1000" b="1" dirty="0"/>
                <a:t>审批备注输入框</a:t>
              </a:r>
            </a:p>
          </p:txBody>
        </p:sp>
        <p:sp>
          <p:nvSpPr>
            <p:cNvPr id="153" name="文本框 152">
              <a:extLst>
                <a:ext uri="{FF2B5EF4-FFF2-40B4-BE49-F238E27FC236}">
                  <a16:creationId xmlns:a16="http://schemas.microsoft.com/office/drawing/2014/main" id="{67155384-89CF-4514-BF23-AF85305B6F7A}"/>
                </a:ext>
              </a:extLst>
            </p:cNvPr>
            <p:cNvSpPr txBox="1"/>
            <p:nvPr/>
          </p:nvSpPr>
          <p:spPr>
            <a:xfrm>
              <a:off x="9027849" y="2100595"/>
              <a:ext cx="536704" cy="18423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pPr algn="ctr"/>
              <a:r>
                <a:rPr lang="zh-CN" altLang="en-US" sz="1000" b="1" dirty="0">
                  <a:solidFill>
                    <a:schemeClr val="bg1">
                      <a:lumMod val="50000"/>
                    </a:schemeClr>
                  </a:solidFill>
                </a:rPr>
                <a:t>忽略</a:t>
              </a:r>
            </a:p>
          </p:txBody>
        </p:sp>
      </p:grpSp>
      <p:sp>
        <p:nvSpPr>
          <p:cNvPr id="73" name="矩形 72">
            <a:extLst>
              <a:ext uri="{FF2B5EF4-FFF2-40B4-BE49-F238E27FC236}">
                <a16:creationId xmlns:a16="http://schemas.microsoft.com/office/drawing/2014/main" id="{A6350EFE-BC86-4530-A3CE-B383D7C33A89}"/>
              </a:ext>
            </a:extLst>
          </p:cNvPr>
          <p:cNvSpPr/>
          <p:nvPr/>
        </p:nvSpPr>
        <p:spPr>
          <a:xfrm rot="16200000">
            <a:off x="4340019" y="1479830"/>
            <a:ext cx="1423440" cy="287675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4" name="文本框 73">
            <a:extLst>
              <a:ext uri="{FF2B5EF4-FFF2-40B4-BE49-F238E27FC236}">
                <a16:creationId xmlns:a16="http://schemas.microsoft.com/office/drawing/2014/main" id="{E2200D1A-2FDD-4F5D-86CE-1FFEDC781C79}"/>
              </a:ext>
            </a:extLst>
          </p:cNvPr>
          <p:cNvSpPr txBox="1"/>
          <p:nvPr/>
        </p:nvSpPr>
        <p:spPr>
          <a:xfrm>
            <a:off x="4667271" y="2358367"/>
            <a:ext cx="758688" cy="45113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ctr"/>
            <a:endParaRPr lang="en-US" altLang="zh-CN" sz="1000" b="1" dirty="0"/>
          </a:p>
          <a:p>
            <a:pPr algn="ctr"/>
            <a:r>
              <a:rPr lang="zh-CN" altLang="en-US" sz="1000" b="1" dirty="0"/>
              <a:t>现场审批</a:t>
            </a:r>
          </a:p>
        </p:txBody>
      </p:sp>
      <p:sp>
        <p:nvSpPr>
          <p:cNvPr id="75" name="文本框 74">
            <a:extLst>
              <a:ext uri="{FF2B5EF4-FFF2-40B4-BE49-F238E27FC236}">
                <a16:creationId xmlns:a16="http://schemas.microsoft.com/office/drawing/2014/main" id="{56F9DA86-6DB6-4A16-A8B3-5786295BF30D}"/>
              </a:ext>
            </a:extLst>
          </p:cNvPr>
          <p:cNvSpPr txBox="1"/>
          <p:nvPr/>
        </p:nvSpPr>
        <p:spPr>
          <a:xfrm>
            <a:off x="6028055" y="3376006"/>
            <a:ext cx="396000" cy="19943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zh-CN" altLang="en-US" sz="1000" b="1" dirty="0"/>
              <a:t>返回</a:t>
            </a:r>
          </a:p>
        </p:txBody>
      </p:sp>
      <p:sp>
        <p:nvSpPr>
          <p:cNvPr id="76" name="文本框 75">
            <a:extLst>
              <a:ext uri="{FF2B5EF4-FFF2-40B4-BE49-F238E27FC236}">
                <a16:creationId xmlns:a16="http://schemas.microsoft.com/office/drawing/2014/main" id="{E3ECED82-4026-477F-88EA-9CBC89475FFD}"/>
              </a:ext>
            </a:extLst>
          </p:cNvPr>
          <p:cNvSpPr txBox="1"/>
          <p:nvPr/>
        </p:nvSpPr>
        <p:spPr>
          <a:xfrm>
            <a:off x="4667271" y="3005211"/>
            <a:ext cx="758688" cy="45113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ctr"/>
            <a:endParaRPr lang="en-US" altLang="zh-CN" sz="1000" b="1" dirty="0"/>
          </a:p>
          <a:p>
            <a:pPr algn="ctr"/>
            <a:r>
              <a:rPr lang="zh-CN" altLang="en-US" sz="1000" b="1" dirty="0"/>
              <a:t>集中审批</a:t>
            </a:r>
          </a:p>
        </p:txBody>
      </p:sp>
      <p:cxnSp>
        <p:nvCxnSpPr>
          <p:cNvPr id="77" name="直接箭头连接符 76">
            <a:extLst>
              <a:ext uri="{FF2B5EF4-FFF2-40B4-BE49-F238E27FC236}">
                <a16:creationId xmlns:a16="http://schemas.microsoft.com/office/drawing/2014/main" id="{1C4DFA90-4D64-4A96-86FF-2C706383C0F3}"/>
              </a:ext>
            </a:extLst>
          </p:cNvPr>
          <p:cNvCxnSpPr>
            <a:cxnSpLocks/>
            <a:stCxn id="73" idx="1"/>
          </p:cNvCxnSpPr>
          <p:nvPr/>
        </p:nvCxnSpPr>
        <p:spPr>
          <a:xfrm>
            <a:off x="5051740" y="3629926"/>
            <a:ext cx="67049" cy="80838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接箭头连接符 77">
            <a:extLst>
              <a:ext uri="{FF2B5EF4-FFF2-40B4-BE49-F238E27FC236}">
                <a16:creationId xmlns:a16="http://schemas.microsoft.com/office/drawing/2014/main" id="{88CDDA18-A353-435E-A4DE-7E2CD5D6EB50}"/>
              </a:ext>
            </a:extLst>
          </p:cNvPr>
          <p:cNvCxnSpPr>
            <a:cxnSpLocks/>
          </p:cNvCxnSpPr>
          <p:nvPr/>
        </p:nvCxnSpPr>
        <p:spPr>
          <a:xfrm>
            <a:off x="6525317" y="2831487"/>
            <a:ext cx="888416" cy="36441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矩形 81">
            <a:extLst>
              <a:ext uri="{FF2B5EF4-FFF2-40B4-BE49-F238E27FC236}">
                <a16:creationId xmlns:a16="http://schemas.microsoft.com/office/drawing/2014/main" id="{0DF3EE05-9ED7-452D-93B5-CEAE994D86F3}"/>
              </a:ext>
            </a:extLst>
          </p:cNvPr>
          <p:cNvSpPr/>
          <p:nvPr/>
        </p:nvSpPr>
        <p:spPr>
          <a:xfrm>
            <a:off x="4570625" y="3801007"/>
            <a:ext cx="1162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0000CC"/>
                </a:solidFill>
              </a:rPr>
              <a:t>现场审批 </a:t>
            </a:r>
            <a:endParaRPr lang="zh-CN" altLang="en-US" dirty="0"/>
          </a:p>
        </p:txBody>
      </p:sp>
      <p:sp>
        <p:nvSpPr>
          <p:cNvPr id="83" name="矩形 82">
            <a:extLst>
              <a:ext uri="{FF2B5EF4-FFF2-40B4-BE49-F238E27FC236}">
                <a16:creationId xmlns:a16="http://schemas.microsoft.com/office/drawing/2014/main" id="{3A9443A0-D1D2-4052-88CC-ED04DB9A0C76}"/>
              </a:ext>
            </a:extLst>
          </p:cNvPr>
          <p:cNvSpPr/>
          <p:nvPr/>
        </p:nvSpPr>
        <p:spPr>
          <a:xfrm>
            <a:off x="6653363" y="2658521"/>
            <a:ext cx="69762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0000CC"/>
                </a:solidFill>
              </a:rPr>
              <a:t>集中</a:t>
            </a:r>
            <a:endParaRPr lang="en-US" altLang="zh-CN" b="1" dirty="0">
              <a:solidFill>
                <a:srgbClr val="0000CC"/>
              </a:solidFill>
            </a:endParaRPr>
          </a:p>
          <a:p>
            <a:r>
              <a:rPr lang="zh-CN" altLang="en-US" b="1" dirty="0">
                <a:solidFill>
                  <a:srgbClr val="0000CC"/>
                </a:solidFill>
              </a:rPr>
              <a:t>审批 </a:t>
            </a:r>
            <a:endParaRPr lang="zh-CN" altLang="en-US" dirty="0"/>
          </a:p>
        </p:txBody>
      </p:sp>
      <p:sp>
        <p:nvSpPr>
          <p:cNvPr id="84" name="文本框 83">
            <a:extLst>
              <a:ext uri="{FF2B5EF4-FFF2-40B4-BE49-F238E27FC236}">
                <a16:creationId xmlns:a16="http://schemas.microsoft.com/office/drawing/2014/main" id="{B531F3B8-37D2-496C-9978-F151458CE62C}"/>
              </a:ext>
            </a:extLst>
          </p:cNvPr>
          <p:cNvSpPr txBox="1"/>
          <p:nvPr/>
        </p:nvSpPr>
        <p:spPr>
          <a:xfrm>
            <a:off x="3712257" y="4991827"/>
            <a:ext cx="2813060" cy="10679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zh-CN" altLang="en-US" sz="1000" b="1" dirty="0"/>
              <a:t>审批结果显示区域</a:t>
            </a:r>
            <a:endParaRPr lang="en-US" altLang="zh-CN" sz="1000" b="1" dirty="0"/>
          </a:p>
          <a:p>
            <a:pPr algn="ctr"/>
            <a:endParaRPr lang="en-US" altLang="zh-CN" sz="1000" b="1" dirty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r>
              <a:rPr lang="zh-CN" altLang="en-US" sz="1000" b="1" dirty="0">
                <a:solidFill>
                  <a:srgbClr val="0000CC"/>
                </a:solidFill>
              </a:rPr>
              <a:t>通过指纹确认（</a:t>
            </a:r>
            <a:endParaRPr lang="en-US" altLang="zh-CN" sz="1000" b="1" dirty="0">
              <a:solidFill>
                <a:srgbClr val="0000CC"/>
              </a:solidFill>
            </a:endParaRPr>
          </a:p>
          <a:p>
            <a:pPr algn="ctr"/>
            <a:r>
              <a:rPr lang="en-US" altLang="zh-CN" sz="1000" b="1" dirty="0">
                <a:solidFill>
                  <a:srgbClr val="0000CC"/>
                </a:solidFill>
              </a:rPr>
              <a:t>1</a:t>
            </a:r>
            <a:r>
              <a:rPr lang="zh-CN" altLang="en-US" sz="1000" b="1" dirty="0">
                <a:solidFill>
                  <a:srgbClr val="0000CC"/>
                </a:solidFill>
              </a:rPr>
              <a:t>、有审批权限的人，触摸指纹即可完成审批，显示成功；</a:t>
            </a:r>
            <a:endParaRPr lang="en-US" altLang="zh-CN" sz="1000" b="1" dirty="0">
              <a:solidFill>
                <a:srgbClr val="0000CC"/>
              </a:solidFill>
            </a:endParaRPr>
          </a:p>
          <a:p>
            <a:pPr algn="ctr"/>
            <a:r>
              <a:rPr lang="en-US" altLang="zh-CN" sz="1000" b="1" dirty="0">
                <a:solidFill>
                  <a:srgbClr val="0000CC"/>
                </a:solidFill>
              </a:rPr>
              <a:t>2</a:t>
            </a:r>
            <a:r>
              <a:rPr lang="zh-CN" altLang="en-US" sz="1000" b="1" dirty="0">
                <a:solidFill>
                  <a:srgbClr val="0000CC"/>
                </a:solidFill>
              </a:rPr>
              <a:t>、无权限人员触摸指纹，提示无权限，并列出有权限的人员</a:t>
            </a:r>
            <a:r>
              <a:rPr lang="zh-CN" altLang="en-US" sz="1000" b="1" dirty="0"/>
              <a:t>）</a:t>
            </a:r>
          </a:p>
        </p:txBody>
      </p:sp>
      <p:sp>
        <p:nvSpPr>
          <p:cNvPr id="85" name="文本框 84">
            <a:extLst>
              <a:ext uri="{FF2B5EF4-FFF2-40B4-BE49-F238E27FC236}">
                <a16:creationId xmlns:a16="http://schemas.microsoft.com/office/drawing/2014/main" id="{A4BC7F27-1239-424F-B836-49F66FD9616A}"/>
              </a:ext>
            </a:extLst>
          </p:cNvPr>
          <p:cNvSpPr txBox="1"/>
          <p:nvPr/>
        </p:nvSpPr>
        <p:spPr>
          <a:xfrm>
            <a:off x="3854375" y="4600648"/>
            <a:ext cx="25696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/>
              <a:t>请具备审批权限的人员指纹确认</a:t>
            </a:r>
          </a:p>
        </p:txBody>
      </p:sp>
      <p:sp>
        <p:nvSpPr>
          <p:cNvPr id="64" name="箭头: 右 63">
            <a:hlinkClick r:id="rId2" action="ppaction://hlinksldjump"/>
            <a:extLst>
              <a:ext uri="{FF2B5EF4-FFF2-40B4-BE49-F238E27FC236}">
                <a16:creationId xmlns:a16="http://schemas.microsoft.com/office/drawing/2014/main" id="{247BCF76-9B1B-4EFE-8245-AFF3FE5A5D80}"/>
              </a:ext>
            </a:extLst>
          </p:cNvPr>
          <p:cNvSpPr/>
          <p:nvPr/>
        </p:nvSpPr>
        <p:spPr>
          <a:xfrm rot="10800000">
            <a:off x="11688826" y="6298245"/>
            <a:ext cx="318499" cy="240259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4991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9A63E7-A644-4E8B-AABF-325C10470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客户需求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18E9492-F2D4-407A-A644-FB0596DF985A}"/>
              </a:ext>
            </a:extLst>
          </p:cNvPr>
          <p:cNvSpPr txBox="1"/>
          <p:nvPr/>
        </p:nvSpPr>
        <p:spPr>
          <a:xfrm>
            <a:off x="3606130" y="4526980"/>
            <a:ext cx="8171740" cy="20514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no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zh-CN" altLang="en-US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易使用：手机扫屏（类似扫二维码）作为主要工作手段</a:t>
            </a:r>
            <a:endParaRPr lang="en-US" altLang="zh-CN" b="1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自动录入：</a:t>
            </a:r>
            <a:endParaRPr lang="en-US" altLang="zh-CN" b="1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buFont typeface="+mj-ea"/>
              <a:buAutoNum type="circleNumDbPlain"/>
            </a:pPr>
            <a:r>
              <a:rPr lang="zh-CN" altLang="en-US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检测结果免人工记录，自动采集检测结果数据</a:t>
            </a:r>
            <a:endParaRPr lang="en-US" altLang="zh-CN" b="1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buFont typeface="+mj-ea"/>
              <a:buAutoNum type="circleNumDbPlain"/>
            </a:pPr>
            <a:r>
              <a:rPr lang="zh-CN" altLang="en-US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自动将检测结果数据导入原始记录，以及报告，同时自动完成公式运算</a:t>
            </a:r>
            <a:endParaRPr lang="en-US" altLang="zh-CN" b="1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buFont typeface="+mj-ea"/>
              <a:buAutoNum type="circleNumDbPlain"/>
            </a:pPr>
            <a:r>
              <a:rPr lang="zh-CN" altLang="en-US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静态信息自动录入：质检人员、设备信息相关信息，自动生成并导入原始记录以及报告（通过指纹、手工签名图像化、二维码相关技术）</a:t>
            </a:r>
            <a:endParaRPr lang="en-US" altLang="zh-CN" b="1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检测结果自动归档：所有扫屏图片均自动归档，彻底消除无留存设备隐患</a:t>
            </a:r>
            <a:endParaRPr lang="en-US" altLang="zh-CN" b="1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A5D2BCA2-33EC-4113-8393-77FBEE89D566}"/>
              </a:ext>
            </a:extLst>
          </p:cNvPr>
          <p:cNvGrpSpPr/>
          <p:nvPr/>
        </p:nvGrpSpPr>
        <p:grpSpPr>
          <a:xfrm>
            <a:off x="3529191" y="291374"/>
            <a:ext cx="8209010" cy="3995345"/>
            <a:chOff x="3509313" y="927479"/>
            <a:chExt cx="8209010" cy="3995345"/>
          </a:xfrm>
        </p:grpSpPr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2D441C66-D45D-47A9-B47B-467C1BE672CD}"/>
                </a:ext>
              </a:extLst>
            </p:cNvPr>
            <p:cNvGrpSpPr/>
            <p:nvPr/>
          </p:nvGrpSpPr>
          <p:grpSpPr>
            <a:xfrm>
              <a:off x="3509313" y="945399"/>
              <a:ext cx="6637021" cy="3977425"/>
              <a:chOff x="843281" y="1376914"/>
              <a:chExt cx="6637021" cy="3977425"/>
            </a:xfrm>
          </p:grpSpPr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31F3EA53-8C0D-469C-8F27-9A37C23E8084}"/>
                  </a:ext>
                </a:extLst>
              </p:cNvPr>
              <p:cNvSpPr txBox="1"/>
              <p:nvPr/>
            </p:nvSpPr>
            <p:spPr>
              <a:xfrm>
                <a:off x="889000" y="4782978"/>
                <a:ext cx="1127760" cy="426720"/>
              </a:xfrm>
              <a:prstGeom prst="rect">
                <a:avLst/>
              </a:prstGeom>
              <a:solidFill>
                <a:srgbClr val="A5A5A5">
                  <a:lumMod val="20000"/>
                  <a:lumOff val="80000"/>
                </a:srgbClr>
              </a:solidFill>
            </p:spPr>
            <p:txBody>
              <a:bodyPr wrap="square" rtlCol="0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</a:rPr>
                  <a:t>检验设备</a:t>
                </a:r>
              </a:p>
            </p:txBody>
          </p:sp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8F577879-A4C2-4D59-B05F-6FEE828F851C}"/>
                  </a:ext>
                </a:extLst>
              </p:cNvPr>
              <p:cNvSpPr txBox="1"/>
              <p:nvPr/>
            </p:nvSpPr>
            <p:spPr>
              <a:xfrm>
                <a:off x="3890803" y="4960270"/>
                <a:ext cx="1127760" cy="394069"/>
              </a:xfrm>
              <a:prstGeom prst="rect">
                <a:avLst/>
              </a:prstGeom>
              <a:solidFill>
                <a:srgbClr val="A5A5A5">
                  <a:lumMod val="20000"/>
                  <a:lumOff val="80000"/>
                </a:srgbClr>
              </a:solidFill>
            </p:spPr>
            <p:txBody>
              <a:bodyPr wrap="square" rtlCol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</a:rPr>
                  <a:t>归档设施</a:t>
                </a:r>
              </a:p>
            </p:txBody>
          </p:sp>
          <p:pic>
            <p:nvPicPr>
              <p:cNvPr id="14" name="图形 13" descr="电脑">
                <a:extLst>
                  <a:ext uri="{FF2B5EF4-FFF2-40B4-BE49-F238E27FC236}">
                    <a16:creationId xmlns:a16="http://schemas.microsoft.com/office/drawing/2014/main" id="{BC5F0409-63C5-46A0-A9AD-7CE74D0544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995679" y="1701800"/>
                <a:ext cx="762001" cy="914400"/>
              </a:xfrm>
              <a:prstGeom prst="rect">
                <a:avLst/>
              </a:prstGeom>
            </p:spPr>
          </p:pic>
          <p:pic>
            <p:nvPicPr>
              <p:cNvPr id="15" name="图形 14" descr="DVD 播放器">
                <a:extLst>
                  <a:ext uri="{FF2B5EF4-FFF2-40B4-BE49-F238E27FC236}">
                    <a16:creationId xmlns:a16="http://schemas.microsoft.com/office/drawing/2014/main" id="{4B43302E-A33A-47EC-8704-F61FC86540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843281" y="2407604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6" name="图形 15" descr="电脑">
                <a:extLst>
                  <a:ext uri="{FF2B5EF4-FFF2-40B4-BE49-F238E27FC236}">
                    <a16:creationId xmlns:a16="http://schemas.microsoft.com/office/drawing/2014/main" id="{C2D40A47-5730-464A-8EA7-A22079E1BC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5975667" y="1503681"/>
                <a:ext cx="914400" cy="914400"/>
              </a:xfrm>
              <a:prstGeom prst="rect">
                <a:avLst/>
              </a:prstGeom>
            </p:spPr>
          </p:pic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6C46594A-3D26-4887-AE01-BB3041D904F0}"/>
                  </a:ext>
                </a:extLst>
              </p:cNvPr>
              <p:cNvSpPr txBox="1"/>
              <p:nvPr/>
            </p:nvSpPr>
            <p:spPr>
              <a:xfrm>
                <a:off x="5902006" y="2265682"/>
                <a:ext cx="1578296" cy="394069"/>
              </a:xfrm>
              <a:prstGeom prst="rect">
                <a:avLst/>
              </a:prstGeom>
              <a:solidFill>
                <a:srgbClr val="A5A5A5">
                  <a:lumMod val="20000"/>
                  <a:lumOff val="80000"/>
                </a:srgbClr>
              </a:solidFill>
            </p:spPr>
            <p:txBody>
              <a:bodyPr wrap="square" rtlCol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</a:rPr>
                  <a:t>报告制作设施</a:t>
                </a:r>
              </a:p>
            </p:txBody>
          </p:sp>
          <p:pic>
            <p:nvPicPr>
              <p:cNvPr id="18" name="图形 17" descr="用户">
                <a:extLst>
                  <a:ext uri="{FF2B5EF4-FFF2-40B4-BE49-F238E27FC236}">
                    <a16:creationId xmlns:a16="http://schemas.microsoft.com/office/drawing/2014/main" id="{A4A9B55B-23D0-44CA-96DB-080A9C4775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6067107" y="2680259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9" name="图形 18" descr="用户">
                <a:extLst>
                  <a:ext uri="{FF2B5EF4-FFF2-40B4-BE49-F238E27FC236}">
                    <a16:creationId xmlns:a16="http://schemas.microsoft.com/office/drawing/2014/main" id="{0305139C-52FA-4FBA-97BB-B34BB64B32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6084245" y="4080358"/>
                <a:ext cx="914400" cy="914400"/>
              </a:xfrm>
              <a:prstGeom prst="rect">
                <a:avLst/>
              </a:prstGeom>
            </p:spPr>
          </p:pic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F21ECD31-A85D-4ED2-A74D-F7AEA815D5D6}"/>
                  </a:ext>
                </a:extLst>
              </p:cNvPr>
              <p:cNvSpPr txBox="1"/>
              <p:nvPr/>
            </p:nvSpPr>
            <p:spPr>
              <a:xfrm>
                <a:off x="5894388" y="3437028"/>
                <a:ext cx="1355090" cy="394069"/>
              </a:xfrm>
              <a:prstGeom prst="rect">
                <a:avLst/>
              </a:prstGeom>
              <a:solidFill>
                <a:srgbClr val="A5A5A5">
                  <a:lumMod val="20000"/>
                  <a:lumOff val="80000"/>
                </a:srgbClr>
              </a:solidFill>
            </p:spPr>
            <p:txBody>
              <a:bodyPr wrap="square" rtlCol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</a:rPr>
                  <a:t>审批团队</a:t>
                </a:r>
              </a:p>
            </p:txBody>
          </p:sp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E59AB5F0-F7A9-49C6-9BD2-2364F9D988AB}"/>
                  </a:ext>
                </a:extLst>
              </p:cNvPr>
              <p:cNvSpPr txBox="1"/>
              <p:nvPr/>
            </p:nvSpPr>
            <p:spPr>
              <a:xfrm>
                <a:off x="5853265" y="4858630"/>
                <a:ext cx="1472093" cy="413779"/>
              </a:xfrm>
              <a:prstGeom prst="rect">
                <a:avLst/>
              </a:prstGeom>
              <a:solidFill>
                <a:srgbClr val="A5A5A5">
                  <a:lumMod val="20000"/>
                  <a:lumOff val="80000"/>
                </a:srgbClr>
              </a:solidFill>
            </p:spPr>
            <p:txBody>
              <a:bodyPr wrap="square" rtlCol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</a:rPr>
                  <a:t>行业审计团队</a:t>
                </a:r>
              </a:p>
            </p:txBody>
          </p:sp>
          <p:pic>
            <p:nvPicPr>
              <p:cNvPr id="22" name="图形 21" descr="保险箱">
                <a:extLst>
                  <a:ext uri="{FF2B5EF4-FFF2-40B4-BE49-F238E27FC236}">
                    <a16:creationId xmlns:a16="http://schemas.microsoft.com/office/drawing/2014/main" id="{841D38BB-66FC-4578-BAA9-EA18CAFF39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843281" y="3880489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3" name="图形 22" descr="正义天平">
                <a:extLst>
                  <a:ext uri="{FF2B5EF4-FFF2-40B4-BE49-F238E27FC236}">
                    <a16:creationId xmlns:a16="http://schemas.microsoft.com/office/drawing/2014/main" id="{F4D36AB3-D639-44A1-A764-4458D6E7F3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843281" y="3078480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4" name="图形 23" descr="数据库">
                <a:extLst>
                  <a:ext uri="{FF2B5EF4-FFF2-40B4-BE49-F238E27FC236}">
                    <a16:creationId xmlns:a16="http://schemas.microsoft.com/office/drawing/2014/main" id="{97122993-038C-47F8-A49A-79C5E2EC37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3938589" y="4077493"/>
                <a:ext cx="914400" cy="914400"/>
              </a:xfrm>
              <a:prstGeom prst="rect">
                <a:avLst/>
              </a:prstGeom>
            </p:spPr>
          </p:pic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5779EA5C-BBAC-4C13-BA73-4A42B6C0AF81}"/>
                  </a:ext>
                </a:extLst>
              </p:cNvPr>
              <p:cNvSpPr txBox="1"/>
              <p:nvPr/>
            </p:nvSpPr>
            <p:spPr>
              <a:xfrm>
                <a:off x="2807971" y="4008120"/>
                <a:ext cx="1127760" cy="344810"/>
              </a:xfrm>
              <a:prstGeom prst="rect">
                <a:avLst/>
              </a:prstGeom>
              <a:solidFill>
                <a:srgbClr val="A5A5A5">
                  <a:lumMod val="20000"/>
                  <a:lumOff val="80000"/>
                </a:srgbClr>
              </a:solidFill>
            </p:spPr>
            <p:txBody>
              <a:bodyPr wrap="square" rtlCol="0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</a:rPr>
                  <a:t>质检团队</a:t>
                </a:r>
              </a:p>
            </p:txBody>
          </p:sp>
          <p:cxnSp>
            <p:nvCxnSpPr>
              <p:cNvPr id="26" name="连接符: 肘形 25">
                <a:extLst>
                  <a:ext uri="{FF2B5EF4-FFF2-40B4-BE49-F238E27FC236}">
                    <a16:creationId xmlns:a16="http://schemas.microsoft.com/office/drawing/2014/main" id="{F754C412-7B44-4AC0-923C-639BCE6220DE}"/>
                  </a:ext>
                </a:extLst>
              </p:cNvPr>
              <p:cNvCxnSpPr>
                <a:cxnSpLocks/>
                <a:stCxn id="27" idx="1"/>
                <a:endCxn id="14" idx="3"/>
              </p:cNvCxnSpPr>
              <p:nvPr/>
            </p:nvCxnSpPr>
            <p:spPr>
              <a:xfrm rot="10800000">
                <a:off x="1757681" y="2159001"/>
                <a:ext cx="1050291" cy="1269369"/>
              </a:xfrm>
              <a:prstGeom prst="bentConnector3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olid"/>
                <a:miter lim="800000"/>
                <a:tailEnd type="triangle"/>
              </a:ln>
              <a:effectLst/>
            </p:spPr>
          </p:cxnSp>
          <p:pic>
            <p:nvPicPr>
              <p:cNvPr id="27" name="图形 26" descr="团队">
                <a:extLst>
                  <a:ext uri="{FF2B5EF4-FFF2-40B4-BE49-F238E27FC236}">
                    <a16:creationId xmlns:a16="http://schemas.microsoft.com/office/drawing/2014/main" id="{24BA1DC5-AD77-448C-89F3-B277C7CC73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2807971" y="2971169"/>
                <a:ext cx="914400" cy="914400"/>
              </a:xfrm>
              <a:prstGeom prst="rect">
                <a:avLst/>
              </a:prstGeom>
            </p:spPr>
          </p:pic>
          <p:cxnSp>
            <p:nvCxnSpPr>
              <p:cNvPr id="28" name="连接符: 肘形 27">
                <a:extLst>
                  <a:ext uri="{FF2B5EF4-FFF2-40B4-BE49-F238E27FC236}">
                    <a16:creationId xmlns:a16="http://schemas.microsoft.com/office/drawing/2014/main" id="{969F95DB-EA53-4AF7-B75D-D1F74E5268AA}"/>
                  </a:ext>
                </a:extLst>
              </p:cNvPr>
              <p:cNvCxnSpPr>
                <a:cxnSpLocks/>
                <a:stCxn id="27" idx="1"/>
                <a:endCxn id="15" idx="3"/>
              </p:cNvCxnSpPr>
              <p:nvPr/>
            </p:nvCxnSpPr>
            <p:spPr>
              <a:xfrm rot="10800000">
                <a:off x="1757681" y="2864805"/>
                <a:ext cx="1050290" cy="563565"/>
              </a:xfrm>
              <a:prstGeom prst="bentConnector3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29" name="连接符: 肘形 28">
                <a:extLst>
                  <a:ext uri="{FF2B5EF4-FFF2-40B4-BE49-F238E27FC236}">
                    <a16:creationId xmlns:a16="http://schemas.microsoft.com/office/drawing/2014/main" id="{28D569F1-5333-4A6C-BE72-4D20F2FF8B3A}"/>
                  </a:ext>
                </a:extLst>
              </p:cNvPr>
              <p:cNvCxnSpPr>
                <a:cxnSpLocks/>
                <a:stCxn id="27" idx="1"/>
                <a:endCxn id="23" idx="3"/>
              </p:cNvCxnSpPr>
              <p:nvPr/>
            </p:nvCxnSpPr>
            <p:spPr>
              <a:xfrm rot="10800000" flipV="1">
                <a:off x="1757681" y="3428368"/>
                <a:ext cx="1050290" cy="107311"/>
              </a:xfrm>
              <a:prstGeom prst="bentConnector3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30" name="连接符: 肘形 29">
                <a:extLst>
                  <a:ext uri="{FF2B5EF4-FFF2-40B4-BE49-F238E27FC236}">
                    <a16:creationId xmlns:a16="http://schemas.microsoft.com/office/drawing/2014/main" id="{347C3DCF-FA1A-4E33-BA37-D76CC33A16DC}"/>
                  </a:ext>
                </a:extLst>
              </p:cNvPr>
              <p:cNvCxnSpPr>
                <a:cxnSpLocks/>
                <a:stCxn id="27" idx="1"/>
                <a:endCxn id="22" idx="3"/>
              </p:cNvCxnSpPr>
              <p:nvPr/>
            </p:nvCxnSpPr>
            <p:spPr>
              <a:xfrm rot="10800000" flipV="1">
                <a:off x="1757681" y="3428369"/>
                <a:ext cx="1050290" cy="909320"/>
              </a:xfrm>
              <a:prstGeom prst="bentConnector3">
                <a:avLst>
                  <a:gd name="adj1" fmla="val 50000"/>
                </a:avLst>
              </a:prstGeom>
              <a:noFill/>
              <a:ln w="6350" cap="flat" cmpd="sng" algn="ctr">
                <a:solidFill>
                  <a:srgbClr val="4472C4"/>
                </a:solidFill>
                <a:prstDash val="solid"/>
                <a:miter lim="800000"/>
                <a:tailEnd type="triangle"/>
              </a:ln>
              <a:effectLst/>
            </p:spPr>
          </p:cxnSp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111A8C0C-BDC1-4968-A6DB-4EA9C43F87F7}"/>
                  </a:ext>
                </a:extLst>
              </p:cNvPr>
              <p:cNvSpPr txBox="1"/>
              <p:nvPr/>
            </p:nvSpPr>
            <p:spPr>
              <a:xfrm>
                <a:off x="1828355" y="2965577"/>
                <a:ext cx="1050291" cy="1027303"/>
              </a:xfrm>
              <a:prstGeom prst="rect">
                <a:avLst/>
              </a:prstGeom>
              <a:solidFill>
                <a:srgbClr val="FFC000"/>
              </a:solidFill>
            </p:spPr>
            <p:txBody>
              <a:bodyPr wrap="square" rtlCol="0">
                <a:noAutofit/>
              </a:bodyPr>
              <a:lstStyle/>
              <a:p>
                <a:pPr defTabSz="914400"/>
                <a:r>
                  <a:rPr lang="en-US" altLang="zh-CN" sz="160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r>
                  <a:rPr lang="zh-CN" altLang="en-US" sz="160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、检验，手工记录检验结果，</a:t>
                </a:r>
                <a:r>
                  <a:rPr lang="en-US" altLang="zh-CN" sz="160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</a:t>
                </a:r>
                <a:r>
                  <a:rPr lang="zh-CN" altLang="en-US" sz="160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人确认</a:t>
                </a:r>
              </a:p>
            </p:txBody>
          </p:sp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49397163-08F6-47A9-880B-0E4BDC93E3E4}"/>
                  </a:ext>
                </a:extLst>
              </p:cNvPr>
              <p:cNvSpPr txBox="1"/>
              <p:nvPr/>
            </p:nvSpPr>
            <p:spPr>
              <a:xfrm>
                <a:off x="4454683" y="1376914"/>
                <a:ext cx="1476692" cy="1030690"/>
              </a:xfrm>
              <a:prstGeom prst="rect">
                <a:avLst/>
              </a:prstGeom>
              <a:solidFill>
                <a:srgbClr val="FFC000"/>
              </a:solidFill>
            </p:spPr>
            <p:txBody>
              <a:bodyPr wrap="square" rtlCol="0">
                <a:noAutofit/>
              </a:bodyPr>
              <a:lstStyle/>
              <a:p>
                <a:pPr defTabSz="914400"/>
                <a:r>
                  <a:rPr lang="en-US" altLang="zh-CN" sz="160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</a:t>
                </a:r>
                <a:r>
                  <a:rPr lang="zh-CN" altLang="en-US" sz="160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、数据录入，生成汇总原始记录、结果报告</a:t>
                </a:r>
              </a:p>
            </p:txBody>
          </p:sp>
          <p:cxnSp>
            <p:nvCxnSpPr>
              <p:cNvPr id="33" name="连接符: 肘形 32">
                <a:extLst>
                  <a:ext uri="{FF2B5EF4-FFF2-40B4-BE49-F238E27FC236}">
                    <a16:creationId xmlns:a16="http://schemas.microsoft.com/office/drawing/2014/main" id="{AF294B22-AB8A-459F-9276-B7EDF76122D4}"/>
                  </a:ext>
                </a:extLst>
              </p:cNvPr>
              <p:cNvCxnSpPr>
                <a:cxnSpLocks/>
                <a:stCxn id="27" idx="3"/>
                <a:endCxn id="16" idx="1"/>
              </p:cNvCxnSpPr>
              <p:nvPr/>
            </p:nvCxnSpPr>
            <p:spPr>
              <a:xfrm flipV="1">
                <a:off x="3722371" y="1960881"/>
                <a:ext cx="2253296" cy="1467488"/>
              </a:xfrm>
              <a:prstGeom prst="bentConnector3">
                <a:avLst>
                  <a:gd name="adj1" fmla="val 29710"/>
                </a:avLst>
              </a:prstGeom>
              <a:noFill/>
              <a:ln w="6350" cap="flat" cmpd="sng" algn="ctr">
                <a:solidFill>
                  <a:srgbClr val="4472C4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34" name="连接符: 肘形 33">
                <a:extLst>
                  <a:ext uri="{FF2B5EF4-FFF2-40B4-BE49-F238E27FC236}">
                    <a16:creationId xmlns:a16="http://schemas.microsoft.com/office/drawing/2014/main" id="{E6100AD6-F2C7-4480-93E0-27B1AE3966CE}"/>
                  </a:ext>
                </a:extLst>
              </p:cNvPr>
              <p:cNvCxnSpPr>
                <a:cxnSpLocks/>
                <a:stCxn id="27" idx="3"/>
                <a:endCxn id="18" idx="1"/>
              </p:cNvCxnSpPr>
              <p:nvPr/>
            </p:nvCxnSpPr>
            <p:spPr>
              <a:xfrm flipV="1">
                <a:off x="3722371" y="3137459"/>
                <a:ext cx="2344736" cy="290910"/>
              </a:xfrm>
              <a:prstGeom prst="bentConnector3">
                <a:avLst>
                  <a:gd name="adj1" fmla="val 28334"/>
                </a:avLst>
              </a:prstGeom>
              <a:noFill/>
              <a:ln w="6350" cap="flat" cmpd="sng" algn="ctr">
                <a:solidFill>
                  <a:srgbClr val="4472C4"/>
                </a:solidFill>
                <a:prstDash val="solid"/>
                <a:miter lim="800000"/>
                <a:tailEnd type="triangle"/>
              </a:ln>
              <a:effectLst/>
            </p:spPr>
          </p:cxnSp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F2171A14-1A81-47F8-8504-211301705FFA}"/>
                  </a:ext>
                </a:extLst>
              </p:cNvPr>
              <p:cNvSpPr txBox="1"/>
              <p:nvPr/>
            </p:nvSpPr>
            <p:spPr>
              <a:xfrm>
                <a:off x="4447539" y="2538128"/>
                <a:ext cx="1457007" cy="570829"/>
              </a:xfrm>
              <a:prstGeom prst="rect">
                <a:avLst/>
              </a:prstGeom>
              <a:solidFill>
                <a:srgbClr val="FFC000"/>
              </a:solidFill>
            </p:spPr>
            <p:txBody>
              <a:bodyPr wrap="square" rtlCol="0">
                <a:noAutofit/>
              </a:bodyPr>
              <a:lstStyle/>
              <a:p>
                <a:pPr defTabSz="914400"/>
                <a:r>
                  <a:rPr lang="en-US" altLang="zh-CN" sz="160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3</a:t>
                </a:r>
                <a:r>
                  <a:rPr lang="zh-CN" altLang="en-US" sz="160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、纸件报告送审</a:t>
                </a:r>
              </a:p>
            </p:txBody>
          </p:sp>
          <p:cxnSp>
            <p:nvCxnSpPr>
              <p:cNvPr id="36" name="连接符: 肘形 35">
                <a:extLst>
                  <a:ext uri="{FF2B5EF4-FFF2-40B4-BE49-F238E27FC236}">
                    <a16:creationId xmlns:a16="http://schemas.microsoft.com/office/drawing/2014/main" id="{8B56056E-0DD1-49B2-BC6E-708800711CD5}"/>
                  </a:ext>
                </a:extLst>
              </p:cNvPr>
              <p:cNvCxnSpPr>
                <a:cxnSpLocks/>
                <a:stCxn id="27" idx="3"/>
                <a:endCxn id="24" idx="0"/>
              </p:cNvCxnSpPr>
              <p:nvPr/>
            </p:nvCxnSpPr>
            <p:spPr>
              <a:xfrm>
                <a:off x="3722371" y="3428369"/>
                <a:ext cx="673418" cy="649124"/>
              </a:xfrm>
              <a:prstGeom prst="bentConnector2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olid"/>
                <a:miter lim="800000"/>
                <a:tailEnd type="triangle"/>
              </a:ln>
              <a:effectLst/>
            </p:spPr>
          </p:cxnSp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A98A5DFA-E795-4158-A203-F5F0986006A9}"/>
                  </a:ext>
                </a:extLst>
              </p:cNvPr>
              <p:cNvSpPr txBox="1"/>
              <p:nvPr/>
            </p:nvSpPr>
            <p:spPr>
              <a:xfrm>
                <a:off x="4474207" y="3565544"/>
                <a:ext cx="1389697" cy="820552"/>
              </a:xfrm>
              <a:prstGeom prst="rect">
                <a:avLst/>
              </a:prstGeom>
              <a:solidFill>
                <a:srgbClr val="FFC000"/>
              </a:solidFill>
            </p:spPr>
            <p:txBody>
              <a:bodyPr wrap="square" rtlCol="0">
                <a:noAutofit/>
              </a:bodyPr>
              <a:lstStyle/>
              <a:p>
                <a:pPr defTabSz="914400"/>
                <a:r>
                  <a:rPr lang="en-US" altLang="zh-CN" sz="160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4</a:t>
                </a:r>
                <a:r>
                  <a:rPr lang="zh-CN" altLang="en-US" sz="160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、纸件原始记录、纸件报告归档</a:t>
                </a:r>
              </a:p>
            </p:txBody>
          </p:sp>
          <p:cxnSp>
            <p:nvCxnSpPr>
              <p:cNvPr id="38" name="连接符: 肘形 37">
                <a:extLst>
                  <a:ext uri="{FF2B5EF4-FFF2-40B4-BE49-F238E27FC236}">
                    <a16:creationId xmlns:a16="http://schemas.microsoft.com/office/drawing/2014/main" id="{3863788A-CB46-4E91-9DCE-A6649FB7983B}"/>
                  </a:ext>
                </a:extLst>
              </p:cNvPr>
              <p:cNvCxnSpPr>
                <a:cxnSpLocks/>
                <a:stCxn id="19" idx="1"/>
              </p:cNvCxnSpPr>
              <p:nvPr/>
            </p:nvCxnSpPr>
            <p:spPr>
              <a:xfrm rot="10800000" flipV="1">
                <a:off x="4694549" y="4537558"/>
                <a:ext cx="1389697" cy="1660"/>
              </a:xfrm>
              <a:prstGeom prst="bentConnector3">
                <a:avLst>
                  <a:gd name="adj1" fmla="val 50000"/>
                </a:avLst>
              </a:prstGeom>
              <a:noFill/>
              <a:ln w="6350" cap="flat" cmpd="sng" algn="ctr">
                <a:solidFill>
                  <a:srgbClr val="4472C4"/>
                </a:solidFill>
                <a:prstDash val="solid"/>
                <a:miter lim="800000"/>
                <a:tailEnd type="triangle"/>
              </a:ln>
              <a:effectLst/>
            </p:spPr>
          </p:cxnSp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90344756-0D9C-4D56-B86A-993AF7D87193}"/>
                  </a:ext>
                </a:extLst>
              </p:cNvPr>
              <p:cNvSpPr txBox="1"/>
              <p:nvPr/>
            </p:nvSpPr>
            <p:spPr>
              <a:xfrm>
                <a:off x="2881919" y="4790803"/>
                <a:ext cx="967302" cy="519358"/>
              </a:xfrm>
              <a:prstGeom prst="rect">
                <a:avLst/>
              </a:prstGeom>
              <a:solidFill>
                <a:srgbClr val="FFC000"/>
              </a:solidFill>
            </p:spPr>
            <p:txBody>
              <a:bodyPr wrap="square" rtlCol="0">
                <a:noAutofit/>
              </a:bodyPr>
              <a:lstStyle/>
              <a:p>
                <a:pPr defTabSz="914400"/>
                <a:r>
                  <a:rPr lang="en-US" altLang="zh-CN" sz="160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5</a:t>
                </a:r>
                <a:r>
                  <a:rPr lang="zh-CN" altLang="en-US" sz="160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、支撑审计</a:t>
                </a:r>
              </a:p>
            </p:txBody>
          </p:sp>
          <p:cxnSp>
            <p:nvCxnSpPr>
              <p:cNvPr id="40" name="连接符: 肘形 39">
                <a:extLst>
                  <a:ext uri="{FF2B5EF4-FFF2-40B4-BE49-F238E27FC236}">
                    <a16:creationId xmlns:a16="http://schemas.microsoft.com/office/drawing/2014/main" id="{EC352332-2AE8-4DCD-9D98-4ADA14258B79}"/>
                  </a:ext>
                </a:extLst>
              </p:cNvPr>
              <p:cNvCxnSpPr>
                <a:cxnSpLocks/>
                <a:stCxn id="27" idx="2"/>
              </p:cNvCxnSpPr>
              <p:nvPr/>
            </p:nvCxnSpPr>
            <p:spPr>
              <a:xfrm rot="16200000" flipH="1">
                <a:off x="3266494" y="3884246"/>
                <a:ext cx="856264" cy="858910"/>
              </a:xfrm>
              <a:prstGeom prst="bentConnector2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olid"/>
                <a:miter lim="800000"/>
                <a:tailEnd type="triangle"/>
              </a:ln>
              <a:effectLst/>
            </p:spPr>
          </p:cxnSp>
        </p:grp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360421AD-91FF-4939-B478-748CC51A2196}"/>
                </a:ext>
              </a:extLst>
            </p:cNvPr>
            <p:cNvSpPr txBox="1"/>
            <p:nvPr/>
          </p:nvSpPr>
          <p:spPr>
            <a:xfrm>
              <a:off x="9715565" y="927479"/>
              <a:ext cx="2002758" cy="553217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noAutofit/>
            </a:bodyPr>
            <a:lstStyle/>
            <a:p>
              <a:r>
                <a:rPr lang="zh-CN" altLang="en-US" sz="1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痛点</a:t>
              </a:r>
              <a:r>
                <a:rPr lang="en-US" altLang="zh-CN" sz="1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r>
                <a:rPr lang="zh-CN" altLang="en-US" sz="1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：录入工作量大</a:t>
              </a:r>
              <a:endPara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1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痛点</a:t>
              </a:r>
              <a:r>
                <a:rPr lang="en-US" altLang="zh-CN" sz="1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r>
                <a:rPr lang="zh-CN" altLang="en-US" sz="1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：可能录入错误</a:t>
              </a: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C205E2D1-F0C4-4399-9428-04E8E7390E28}"/>
                </a:ext>
              </a:extLst>
            </p:cNvPr>
            <p:cNvSpPr txBox="1"/>
            <p:nvPr/>
          </p:nvSpPr>
          <p:spPr>
            <a:xfrm>
              <a:off x="9716854" y="2411801"/>
              <a:ext cx="1991530" cy="914400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noAutofit/>
            </a:bodyPr>
            <a:lstStyle/>
            <a:p>
              <a:r>
                <a:rPr lang="zh-CN" altLang="en-US" sz="1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痛点</a:t>
              </a:r>
              <a:r>
                <a:rPr lang="en-US" altLang="zh-CN" sz="1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r>
                <a:rPr lang="zh-CN" altLang="en-US" sz="1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：大量设备无原始数据保存功能，无法排除人为造假隐患，审批有风险</a:t>
              </a: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8A4666A8-A29F-4CFA-A7A9-EC3450352298}"/>
                </a:ext>
              </a:extLst>
            </p:cNvPr>
            <p:cNvSpPr txBox="1"/>
            <p:nvPr/>
          </p:nvSpPr>
          <p:spPr>
            <a:xfrm>
              <a:off x="9700753" y="3656819"/>
              <a:ext cx="1991530" cy="702470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noAutofit/>
            </a:bodyPr>
            <a:lstStyle/>
            <a:p>
              <a:r>
                <a:rPr lang="zh-CN" altLang="en-US" sz="1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痛点</a:t>
              </a:r>
              <a:r>
                <a:rPr lang="en-US" altLang="zh-CN" sz="1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r>
                <a:rPr lang="zh-CN" altLang="en-US" sz="1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：大量设备无原始数据保存功能，审计有灰度空间，造成风险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894084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 35">
            <a:extLst>
              <a:ext uri="{FF2B5EF4-FFF2-40B4-BE49-F238E27FC236}">
                <a16:creationId xmlns:a16="http://schemas.microsoft.com/office/drawing/2014/main" id="{46C4AEA8-049E-48CA-9C51-B2CA1CC6A7BA}"/>
              </a:ext>
            </a:extLst>
          </p:cNvPr>
          <p:cNvSpPr/>
          <p:nvPr/>
        </p:nvSpPr>
        <p:spPr>
          <a:xfrm rot="16200000">
            <a:off x="2448937" y="1903514"/>
            <a:ext cx="5116888" cy="287675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8AD8E461-6639-4867-91ED-A6C5A50F52BC}"/>
              </a:ext>
            </a:extLst>
          </p:cNvPr>
          <p:cNvSpPr/>
          <p:nvPr/>
        </p:nvSpPr>
        <p:spPr>
          <a:xfrm>
            <a:off x="3647342" y="846906"/>
            <a:ext cx="2736090" cy="150697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FA83EA9B-26BF-4723-A05E-509546F19652}"/>
              </a:ext>
            </a:extLst>
          </p:cNvPr>
          <p:cNvSpPr txBox="1"/>
          <p:nvPr/>
        </p:nvSpPr>
        <p:spPr>
          <a:xfrm>
            <a:off x="3676298" y="800384"/>
            <a:ext cx="2613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rgbClr val="C00000"/>
                </a:solidFill>
              </a:rPr>
              <a:t>原始记录构成选择区域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0A70FDBE-CE4E-4160-BF82-E28DB7B07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质检员</a:t>
            </a:r>
            <a:br>
              <a:rPr lang="en-US" altLang="zh-CN" b="1" dirty="0"/>
            </a:br>
            <a:r>
              <a:rPr lang="en-US" altLang="zh-CN" sz="2400" b="1" dirty="0"/>
              <a:t>——</a:t>
            </a:r>
            <a:r>
              <a:rPr lang="zh-CN" altLang="en-US" sz="2400" b="1" dirty="0"/>
              <a:t>原始记录生成</a:t>
            </a:r>
            <a:endParaRPr lang="zh-CN" altLang="en-US" dirty="0"/>
          </a:p>
        </p:txBody>
      </p:sp>
      <p:sp>
        <p:nvSpPr>
          <p:cNvPr id="77" name="文本框 76">
            <a:extLst>
              <a:ext uri="{FF2B5EF4-FFF2-40B4-BE49-F238E27FC236}">
                <a16:creationId xmlns:a16="http://schemas.microsoft.com/office/drawing/2014/main" id="{A624732E-7B6E-46FF-8F21-5EDECBE61161}"/>
              </a:ext>
            </a:extLst>
          </p:cNvPr>
          <p:cNvSpPr txBox="1"/>
          <p:nvPr/>
        </p:nvSpPr>
        <p:spPr>
          <a:xfrm>
            <a:off x="4695923" y="5445551"/>
            <a:ext cx="468000" cy="33967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 lIns="0" tIns="0" rIns="0" bIns="0" rtlCol="0" anchor="ctr" anchorCtr="1">
            <a:noAutofit/>
          </a:bodyPr>
          <a:lstStyle/>
          <a:p>
            <a:pPr algn="ctr"/>
            <a:r>
              <a:rPr lang="zh-CN" altLang="en-US" sz="1000" b="1" dirty="0"/>
              <a:t>保存</a:t>
            </a:r>
          </a:p>
        </p:txBody>
      </p:sp>
      <p:sp>
        <p:nvSpPr>
          <p:cNvPr id="78" name="文本框 77">
            <a:extLst>
              <a:ext uri="{FF2B5EF4-FFF2-40B4-BE49-F238E27FC236}">
                <a16:creationId xmlns:a16="http://schemas.microsoft.com/office/drawing/2014/main" id="{8B9E58CB-6355-41FD-A233-4926B3197B97}"/>
              </a:ext>
            </a:extLst>
          </p:cNvPr>
          <p:cNvSpPr txBox="1"/>
          <p:nvPr/>
        </p:nvSpPr>
        <p:spPr>
          <a:xfrm>
            <a:off x="5730448" y="5445551"/>
            <a:ext cx="468000" cy="33967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 lIns="0" tIns="0" rIns="0" bIns="0" rtlCol="0" anchor="ctr" anchorCtr="1">
            <a:noAutofit/>
          </a:bodyPr>
          <a:lstStyle/>
          <a:p>
            <a:pPr algn="ctr"/>
            <a:r>
              <a:rPr lang="zh-CN" altLang="en-US" sz="1000" b="1" dirty="0"/>
              <a:t>退出</a:t>
            </a:r>
          </a:p>
        </p:txBody>
      </p:sp>
      <p:sp>
        <p:nvSpPr>
          <p:cNvPr id="79" name="文本框 78">
            <a:extLst>
              <a:ext uri="{FF2B5EF4-FFF2-40B4-BE49-F238E27FC236}">
                <a16:creationId xmlns:a16="http://schemas.microsoft.com/office/drawing/2014/main" id="{8D2B0D19-02FD-4CE0-AE5A-589A88CB999E}"/>
              </a:ext>
            </a:extLst>
          </p:cNvPr>
          <p:cNvSpPr txBox="1"/>
          <p:nvPr/>
        </p:nvSpPr>
        <p:spPr>
          <a:xfrm>
            <a:off x="3661969" y="5445551"/>
            <a:ext cx="468000" cy="33967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 lIns="0" tIns="0" rIns="0" bIns="0" rtlCol="0" anchor="ctr" anchorCtr="1">
            <a:noAutofit/>
          </a:bodyPr>
          <a:lstStyle/>
          <a:p>
            <a:pPr algn="ctr"/>
            <a:r>
              <a:rPr lang="zh-CN" altLang="en-US" sz="1000" b="1" dirty="0"/>
              <a:t>查看修改历史</a:t>
            </a:r>
          </a:p>
        </p:txBody>
      </p:sp>
      <p:sp>
        <p:nvSpPr>
          <p:cNvPr id="84" name="文本框 83">
            <a:extLst>
              <a:ext uri="{FF2B5EF4-FFF2-40B4-BE49-F238E27FC236}">
                <a16:creationId xmlns:a16="http://schemas.microsoft.com/office/drawing/2014/main" id="{EDD74C65-223E-4308-9A79-CA85F3834449}"/>
              </a:ext>
            </a:extLst>
          </p:cNvPr>
          <p:cNvSpPr txBox="1"/>
          <p:nvPr/>
        </p:nvSpPr>
        <p:spPr>
          <a:xfrm>
            <a:off x="5213329" y="5445551"/>
            <a:ext cx="468000" cy="33967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 lIns="0" tIns="0" rIns="0" bIns="0" rtlCol="0" anchor="ctr" anchorCtr="1">
            <a:noAutofit/>
          </a:bodyPr>
          <a:lstStyle/>
          <a:p>
            <a:pPr algn="ctr"/>
            <a:r>
              <a:rPr lang="zh-CN" altLang="en-US" sz="1000" b="1" dirty="0"/>
              <a:t>生成原始记录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01618EED-D38B-4A90-8AB0-548FF519C113}"/>
              </a:ext>
            </a:extLst>
          </p:cNvPr>
          <p:cNvSpPr txBox="1"/>
          <p:nvPr/>
        </p:nvSpPr>
        <p:spPr>
          <a:xfrm>
            <a:off x="6553052" y="175877"/>
            <a:ext cx="498627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8288" lvl="1" indent="-268288"/>
            <a:r>
              <a:rPr lang="en-US" altLang="zh-CN" sz="1600" dirty="0">
                <a:solidFill>
                  <a:srgbClr val="0000CC"/>
                </a:solidFill>
              </a:rPr>
              <a:t>Q</a:t>
            </a:r>
            <a:r>
              <a:rPr lang="zh-CN" altLang="en-US" sz="1600" dirty="0">
                <a:solidFill>
                  <a:srgbClr val="0000CC"/>
                </a:solidFill>
              </a:rPr>
              <a:t>、是否药品信息对员工有要求，而要求做权限关联？</a:t>
            </a:r>
            <a:endParaRPr lang="en-US" altLang="zh-CN" sz="1600" dirty="0">
              <a:solidFill>
                <a:srgbClr val="0000CC"/>
              </a:solidFill>
            </a:endParaRPr>
          </a:p>
          <a:p>
            <a:pPr marL="268288" lvl="1" indent="-268288"/>
            <a:r>
              <a:rPr lang="en-US" altLang="zh-CN" sz="1600" dirty="0">
                <a:solidFill>
                  <a:srgbClr val="0000CC"/>
                </a:solidFill>
              </a:rPr>
              <a:t>A</a:t>
            </a:r>
            <a:r>
              <a:rPr lang="zh-CN" altLang="en-US" sz="1600" dirty="0">
                <a:solidFill>
                  <a:srgbClr val="0000CC"/>
                </a:solidFill>
              </a:rPr>
              <a:t>：</a:t>
            </a:r>
            <a:endParaRPr lang="en-US" altLang="zh-CN" sz="1600" dirty="0">
              <a:solidFill>
                <a:srgbClr val="0000CC"/>
              </a:solidFill>
            </a:endParaRPr>
          </a:p>
          <a:p>
            <a:pPr marL="0" lvl="1"/>
            <a:endParaRPr lang="en-US" altLang="zh-CN" sz="1600" dirty="0">
              <a:solidFill>
                <a:srgbClr val="0000CC"/>
              </a:solidFill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3F36540A-69FF-4DD6-A869-70862FA69485}"/>
              </a:ext>
            </a:extLst>
          </p:cNvPr>
          <p:cNvSpPr txBox="1"/>
          <p:nvPr/>
        </p:nvSpPr>
        <p:spPr>
          <a:xfrm>
            <a:off x="3704854" y="1151186"/>
            <a:ext cx="504000" cy="180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zh-CN" altLang="en-US" sz="1200" b="1" dirty="0"/>
              <a:t>药品名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A0ED81B2-3E82-4AF4-9351-E5BC118700A3}"/>
              </a:ext>
            </a:extLst>
          </p:cNvPr>
          <p:cNvSpPr txBox="1"/>
          <p:nvPr/>
        </p:nvSpPr>
        <p:spPr>
          <a:xfrm>
            <a:off x="3704854" y="1347761"/>
            <a:ext cx="504000" cy="180000"/>
          </a:xfrm>
          <a:prstGeom prst="rect">
            <a:avLst/>
          </a:prstGeom>
          <a:solidFill>
            <a:srgbClr val="00B0F0"/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zh-CN" altLang="en-US" sz="1200" b="1" dirty="0"/>
              <a:t>药品名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4878E870-56A0-4FB4-90E8-DB9880213FFE}"/>
              </a:ext>
            </a:extLst>
          </p:cNvPr>
          <p:cNvSpPr txBox="1"/>
          <p:nvPr/>
        </p:nvSpPr>
        <p:spPr>
          <a:xfrm>
            <a:off x="3704854" y="1574153"/>
            <a:ext cx="504000" cy="180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zh-CN" altLang="en-US" sz="1200" b="1" dirty="0"/>
              <a:t>药品名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BAC0168C-D5D1-44DF-89B4-AF19B52EC6AB}"/>
              </a:ext>
            </a:extLst>
          </p:cNvPr>
          <p:cNvSpPr txBox="1"/>
          <p:nvPr/>
        </p:nvSpPr>
        <p:spPr>
          <a:xfrm>
            <a:off x="4234941" y="1154501"/>
            <a:ext cx="540000" cy="180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zh-CN" altLang="en-US" sz="1200" b="1" dirty="0"/>
              <a:t>批次名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5361ACBA-0D99-4147-979E-E15E4455643E}"/>
              </a:ext>
            </a:extLst>
          </p:cNvPr>
          <p:cNvSpPr txBox="1"/>
          <p:nvPr/>
        </p:nvSpPr>
        <p:spPr>
          <a:xfrm>
            <a:off x="4234941" y="1351076"/>
            <a:ext cx="540000" cy="180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zh-CN" altLang="en-US" sz="1200" b="1" dirty="0"/>
              <a:t>批次名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E450B0B9-C8DB-474B-978D-96B7EE3159E3}"/>
              </a:ext>
            </a:extLst>
          </p:cNvPr>
          <p:cNvSpPr txBox="1"/>
          <p:nvPr/>
        </p:nvSpPr>
        <p:spPr>
          <a:xfrm>
            <a:off x="4234941" y="1577468"/>
            <a:ext cx="540000" cy="180000"/>
          </a:xfrm>
          <a:prstGeom prst="rect">
            <a:avLst/>
          </a:prstGeom>
          <a:solidFill>
            <a:srgbClr val="00B0F0"/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zh-CN" altLang="en-US" sz="1200" b="1" dirty="0"/>
              <a:t>批次名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FE5C3476-E48B-4653-BEB0-528717DB0D76}"/>
              </a:ext>
            </a:extLst>
          </p:cNvPr>
          <p:cNvSpPr txBox="1"/>
          <p:nvPr/>
        </p:nvSpPr>
        <p:spPr>
          <a:xfrm>
            <a:off x="4814727" y="1157812"/>
            <a:ext cx="324000" cy="180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zh-CN" altLang="en-US" sz="1200" b="1" dirty="0"/>
              <a:t>性状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646640B3-F9B9-4997-9EC5-111C3BC6D214}"/>
              </a:ext>
            </a:extLst>
          </p:cNvPr>
          <p:cNvSpPr txBox="1"/>
          <p:nvPr/>
        </p:nvSpPr>
        <p:spPr>
          <a:xfrm>
            <a:off x="4814727" y="1354387"/>
            <a:ext cx="324000" cy="180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zh-CN" altLang="en-US" sz="1200" b="1" dirty="0"/>
              <a:t>鉴别</a:t>
            </a: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1B2CFA74-FBA6-43B3-BDB7-04F37D2D51F4}"/>
              </a:ext>
            </a:extLst>
          </p:cNvPr>
          <p:cNvSpPr txBox="1"/>
          <p:nvPr/>
        </p:nvSpPr>
        <p:spPr>
          <a:xfrm>
            <a:off x="4814727" y="1590718"/>
            <a:ext cx="324000" cy="180000"/>
          </a:xfrm>
          <a:prstGeom prst="rect">
            <a:avLst/>
          </a:prstGeom>
          <a:solidFill>
            <a:srgbClr val="00B0F0"/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zh-CN" altLang="en-US" sz="1200" b="1" dirty="0"/>
              <a:t>检查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B849D6C6-B1C4-4608-9DFD-B749A7562163}"/>
              </a:ext>
            </a:extLst>
          </p:cNvPr>
          <p:cNvSpPr txBox="1"/>
          <p:nvPr/>
        </p:nvSpPr>
        <p:spPr>
          <a:xfrm>
            <a:off x="4818042" y="1822630"/>
            <a:ext cx="324000" cy="180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zh-CN" altLang="en-US" sz="1200" b="1" dirty="0"/>
              <a:t>含量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9C481902-E31D-4E6F-87B9-03E8A75FA189}"/>
              </a:ext>
            </a:extLst>
          </p:cNvPr>
          <p:cNvSpPr txBox="1"/>
          <p:nvPr/>
        </p:nvSpPr>
        <p:spPr>
          <a:xfrm>
            <a:off x="5185784" y="1161122"/>
            <a:ext cx="540000" cy="180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zh-CN" altLang="en-US" sz="900" b="1" dirty="0"/>
              <a:t>装量差异</a:t>
            </a: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46BC7CF9-B665-4076-B3DD-DC97D21F8560}"/>
              </a:ext>
            </a:extLst>
          </p:cNvPr>
          <p:cNvSpPr txBox="1"/>
          <p:nvPr/>
        </p:nvSpPr>
        <p:spPr>
          <a:xfrm>
            <a:off x="5185784" y="1357697"/>
            <a:ext cx="540000" cy="180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zh-CN" altLang="en-US" sz="900" b="1" dirty="0"/>
              <a:t>有关物质</a:t>
            </a:r>
            <a:r>
              <a:rPr lang="en-US" altLang="zh-CN" sz="900" b="1" dirty="0"/>
              <a:t>A</a:t>
            </a:r>
            <a:endParaRPr lang="zh-CN" altLang="en-US" sz="900" b="1" dirty="0"/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F4656F2F-293B-4364-AE75-DEB7753AD562}"/>
              </a:ext>
            </a:extLst>
          </p:cNvPr>
          <p:cNvSpPr txBox="1"/>
          <p:nvPr/>
        </p:nvSpPr>
        <p:spPr>
          <a:xfrm>
            <a:off x="5185784" y="1594028"/>
            <a:ext cx="540000" cy="180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zh-CN" altLang="en-US" sz="900" b="1" dirty="0">
                <a:solidFill>
                  <a:schemeClr val="bg1">
                    <a:lumMod val="50000"/>
                  </a:schemeClr>
                </a:solidFill>
              </a:rPr>
              <a:t>有关物质</a:t>
            </a:r>
            <a:r>
              <a:rPr lang="en-US" altLang="zh-CN" sz="900" b="1" dirty="0">
                <a:solidFill>
                  <a:schemeClr val="bg1">
                    <a:lumMod val="50000"/>
                  </a:schemeClr>
                </a:solidFill>
              </a:rPr>
              <a:t>B</a:t>
            </a:r>
            <a:endParaRPr lang="zh-CN" altLang="en-US" sz="9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67F46077-5E49-4EC1-B82A-D9959802FDA0}"/>
              </a:ext>
            </a:extLst>
          </p:cNvPr>
          <p:cNvSpPr txBox="1"/>
          <p:nvPr/>
        </p:nvSpPr>
        <p:spPr>
          <a:xfrm>
            <a:off x="5185784" y="1825940"/>
            <a:ext cx="540000" cy="180000"/>
          </a:xfrm>
          <a:prstGeom prst="rect">
            <a:avLst/>
          </a:prstGeom>
          <a:solidFill>
            <a:schemeClr val="accent1"/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zh-CN" altLang="en-US" sz="900" b="1" dirty="0"/>
              <a:t>有关物质</a:t>
            </a:r>
            <a:r>
              <a:rPr lang="en-US" altLang="zh-CN" sz="900" b="1" dirty="0"/>
              <a:t>C</a:t>
            </a:r>
            <a:endParaRPr lang="zh-CN" altLang="en-US" sz="900" b="1" dirty="0"/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E913811F-FFCD-4179-9B08-314227BF01FE}"/>
              </a:ext>
            </a:extLst>
          </p:cNvPr>
          <p:cNvSpPr txBox="1"/>
          <p:nvPr/>
        </p:nvSpPr>
        <p:spPr>
          <a:xfrm>
            <a:off x="5185784" y="2067791"/>
            <a:ext cx="540000" cy="180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zh-CN" altLang="en-US" sz="900" b="1" dirty="0"/>
              <a:t>溶出度</a:t>
            </a: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DCDD0D6A-31F2-4993-8B37-FA23E1C3AC28}"/>
              </a:ext>
            </a:extLst>
          </p:cNvPr>
          <p:cNvSpPr txBox="1"/>
          <p:nvPr/>
        </p:nvSpPr>
        <p:spPr>
          <a:xfrm>
            <a:off x="6562889" y="843427"/>
            <a:ext cx="5234858" cy="587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8288" lvl="1" indent="-268288"/>
            <a:r>
              <a:rPr lang="en-US" altLang="zh-CN" sz="1600" dirty="0">
                <a:solidFill>
                  <a:srgbClr val="0000CC"/>
                </a:solidFill>
              </a:rPr>
              <a:t>1</a:t>
            </a:r>
            <a:r>
              <a:rPr lang="zh-CN" altLang="en-US" sz="1600" dirty="0">
                <a:solidFill>
                  <a:srgbClr val="0000CC"/>
                </a:solidFill>
              </a:rPr>
              <a:t>、</a:t>
            </a:r>
            <a:r>
              <a:rPr lang="zh-CN" altLang="en-US" sz="1600" dirty="0">
                <a:solidFill>
                  <a:srgbClr val="FF0000"/>
                </a:solidFill>
              </a:rPr>
              <a:t>默认只要有原始数据的生成，均导入到原始记录；可灰掉某个原始数据，表明其不参与原始记录生成</a:t>
            </a:r>
            <a:endParaRPr lang="en-US" altLang="zh-CN" sz="1600" dirty="0">
              <a:solidFill>
                <a:srgbClr val="FF0000"/>
              </a:solidFill>
            </a:endParaRPr>
          </a:p>
          <a:p>
            <a:pPr marL="268288" lvl="1" indent="-268288"/>
            <a:r>
              <a:rPr lang="en-US" altLang="zh-CN" sz="1600" dirty="0">
                <a:solidFill>
                  <a:srgbClr val="FF0000"/>
                </a:solidFill>
              </a:rPr>
              <a:t>Q</a:t>
            </a:r>
            <a:r>
              <a:rPr lang="zh-CN" altLang="en-US" sz="1600" dirty="0">
                <a:solidFill>
                  <a:srgbClr val="FF0000"/>
                </a:solidFill>
              </a:rPr>
              <a:t>：是否存在</a:t>
            </a:r>
            <a:r>
              <a:rPr lang="en-US" altLang="zh-CN" sz="1600" dirty="0">
                <a:solidFill>
                  <a:srgbClr val="FF0000"/>
                </a:solidFill>
              </a:rPr>
              <a:t>1</a:t>
            </a:r>
            <a:r>
              <a:rPr lang="zh-CN" altLang="en-US" sz="1600" dirty="0">
                <a:solidFill>
                  <a:srgbClr val="FF0000"/>
                </a:solidFill>
              </a:rPr>
              <a:t>个原始数据，只允许部分数据导入？</a:t>
            </a:r>
            <a:endParaRPr lang="en-US" altLang="zh-CN" sz="1600" dirty="0">
              <a:solidFill>
                <a:srgbClr val="0000CC"/>
              </a:solidFill>
            </a:endParaRPr>
          </a:p>
          <a:p>
            <a:pPr marL="268288" lvl="1" indent="-268288"/>
            <a:r>
              <a:rPr lang="en-US" altLang="zh-CN" sz="1600" dirty="0">
                <a:solidFill>
                  <a:srgbClr val="0000CC"/>
                </a:solidFill>
              </a:rPr>
              <a:t>A</a:t>
            </a:r>
            <a:r>
              <a:rPr lang="zh-CN" altLang="en-US" sz="1600" dirty="0">
                <a:solidFill>
                  <a:srgbClr val="0000CC"/>
                </a:solidFill>
              </a:rPr>
              <a:t>：</a:t>
            </a:r>
            <a:endParaRPr lang="en-US" altLang="zh-CN" sz="1600" dirty="0">
              <a:solidFill>
                <a:srgbClr val="0000CC"/>
              </a:solidFill>
            </a:endParaRPr>
          </a:p>
          <a:p>
            <a:pPr marL="268288" lvl="1" indent="-268288"/>
            <a:endParaRPr lang="en-US" altLang="zh-CN" sz="1600" dirty="0">
              <a:solidFill>
                <a:srgbClr val="0000CC"/>
              </a:solidFill>
            </a:endParaRPr>
          </a:p>
          <a:p>
            <a:pPr marL="268288" lvl="1" indent="-268288"/>
            <a:r>
              <a:rPr lang="en-US" altLang="zh-CN" sz="1600" dirty="0">
                <a:solidFill>
                  <a:srgbClr val="0000CC"/>
                </a:solidFill>
              </a:rPr>
              <a:t>2</a:t>
            </a:r>
            <a:r>
              <a:rPr lang="zh-CN" altLang="en-US" sz="1600" dirty="0">
                <a:solidFill>
                  <a:srgbClr val="0000CC"/>
                </a:solidFill>
              </a:rPr>
              <a:t>、</a:t>
            </a:r>
            <a:r>
              <a:rPr lang="en-US" altLang="zh-CN" sz="1600" dirty="0">
                <a:solidFill>
                  <a:srgbClr val="0000CC"/>
                </a:solidFill>
              </a:rPr>
              <a:t> </a:t>
            </a:r>
            <a:r>
              <a:rPr lang="zh-CN" altLang="en-US" sz="1600" dirty="0">
                <a:solidFill>
                  <a:srgbClr val="0000CC"/>
                </a:solidFill>
              </a:rPr>
              <a:t>预览和编辑区域：</a:t>
            </a:r>
            <a:endParaRPr lang="en-US" altLang="zh-CN" sz="1600" dirty="0">
              <a:solidFill>
                <a:srgbClr val="0000CC"/>
              </a:solidFill>
            </a:endParaRPr>
          </a:p>
          <a:p>
            <a:pPr marL="268288" lvl="1" indent="-268288"/>
            <a:r>
              <a:rPr lang="zh-CN" altLang="en-US" sz="1600" dirty="0">
                <a:solidFill>
                  <a:srgbClr val="0000CC"/>
                </a:solidFill>
              </a:rPr>
              <a:t>（</a:t>
            </a:r>
            <a:r>
              <a:rPr lang="en-US" altLang="zh-CN" sz="1600" dirty="0">
                <a:solidFill>
                  <a:srgbClr val="0000CC"/>
                </a:solidFill>
              </a:rPr>
              <a:t>1</a:t>
            </a:r>
            <a:r>
              <a:rPr lang="zh-CN" altLang="en-US" sz="1600" dirty="0">
                <a:solidFill>
                  <a:srgbClr val="0000CC"/>
                </a:solidFill>
              </a:rPr>
              <a:t>）可对第</a:t>
            </a:r>
            <a:r>
              <a:rPr lang="en-US" altLang="zh-CN" sz="1600" dirty="0">
                <a:solidFill>
                  <a:srgbClr val="0000CC"/>
                </a:solidFill>
              </a:rPr>
              <a:t>2</a:t>
            </a:r>
            <a:r>
              <a:rPr lang="zh-CN" altLang="en-US" sz="1600" dirty="0">
                <a:solidFill>
                  <a:srgbClr val="0000CC"/>
                </a:solidFill>
              </a:rPr>
              <a:t>、</a:t>
            </a:r>
            <a:r>
              <a:rPr lang="en-US" altLang="zh-CN" sz="1600" dirty="0">
                <a:solidFill>
                  <a:srgbClr val="0000CC"/>
                </a:solidFill>
              </a:rPr>
              <a:t>3</a:t>
            </a:r>
            <a:r>
              <a:rPr lang="zh-CN" altLang="en-US" sz="1600" dirty="0">
                <a:solidFill>
                  <a:srgbClr val="0000CC"/>
                </a:solidFill>
              </a:rPr>
              <a:t>、</a:t>
            </a:r>
            <a:r>
              <a:rPr lang="en-US" altLang="zh-CN" sz="1600" dirty="0">
                <a:solidFill>
                  <a:srgbClr val="0000CC"/>
                </a:solidFill>
              </a:rPr>
              <a:t>4</a:t>
            </a:r>
            <a:r>
              <a:rPr lang="zh-CN" altLang="en-US" sz="1600" dirty="0">
                <a:solidFill>
                  <a:srgbClr val="0000CC"/>
                </a:solidFill>
              </a:rPr>
              <a:t>、</a:t>
            </a:r>
            <a:r>
              <a:rPr lang="en-US" altLang="zh-CN" sz="1600" dirty="0">
                <a:solidFill>
                  <a:srgbClr val="0000CC"/>
                </a:solidFill>
              </a:rPr>
              <a:t>5</a:t>
            </a:r>
            <a:r>
              <a:rPr lang="zh-CN" altLang="en-US" sz="1600" dirty="0">
                <a:solidFill>
                  <a:srgbClr val="0000CC"/>
                </a:solidFill>
              </a:rPr>
              <a:t>层做预览，取决于选中了第几层。</a:t>
            </a:r>
            <a:r>
              <a:rPr lang="zh-CN" altLang="en-US" sz="1600" dirty="0">
                <a:solidFill>
                  <a:srgbClr val="FF0000"/>
                </a:solidFill>
              </a:rPr>
              <a:t>预览第</a:t>
            </a:r>
            <a:r>
              <a:rPr lang="en-US" altLang="zh-CN" sz="1600" dirty="0">
                <a:solidFill>
                  <a:srgbClr val="FF0000"/>
                </a:solidFill>
              </a:rPr>
              <a:t>5</a:t>
            </a:r>
            <a:r>
              <a:rPr lang="zh-CN" altLang="en-US" sz="1600" dirty="0">
                <a:solidFill>
                  <a:srgbClr val="FF0000"/>
                </a:solidFill>
              </a:rPr>
              <a:t>层原始记录时，预览区域提供一个很小的图片缩小图作为链接，点击可以看到原始图片</a:t>
            </a:r>
            <a:endParaRPr lang="en-US" altLang="zh-CN" sz="1600" dirty="0">
              <a:solidFill>
                <a:srgbClr val="FF0000"/>
              </a:solidFill>
            </a:endParaRPr>
          </a:p>
          <a:p>
            <a:pPr marL="268288" lvl="1" indent="-268288"/>
            <a:r>
              <a:rPr lang="zh-CN" altLang="en-US" sz="1600" dirty="0">
                <a:solidFill>
                  <a:srgbClr val="0000CC"/>
                </a:solidFill>
              </a:rPr>
              <a:t>（</a:t>
            </a:r>
            <a:r>
              <a:rPr lang="en-US" altLang="zh-CN" sz="1600" dirty="0">
                <a:solidFill>
                  <a:srgbClr val="0000CC"/>
                </a:solidFill>
              </a:rPr>
              <a:t>2</a:t>
            </a:r>
            <a:r>
              <a:rPr lang="zh-CN" altLang="en-US" sz="1600" dirty="0">
                <a:solidFill>
                  <a:srgbClr val="0000CC"/>
                </a:solidFill>
              </a:rPr>
              <a:t>）“查看修改”：整体查看修改数据，包括：</a:t>
            </a:r>
            <a:endParaRPr lang="en-US" altLang="zh-CN" sz="1600" dirty="0">
              <a:solidFill>
                <a:srgbClr val="0000CC"/>
              </a:solidFill>
            </a:endParaRPr>
          </a:p>
          <a:p>
            <a:pPr marL="725488" lvl="2" indent="-268288"/>
            <a:r>
              <a:rPr lang="en-US" altLang="zh-CN" sz="1400" dirty="0">
                <a:solidFill>
                  <a:srgbClr val="0000CC"/>
                </a:solidFill>
              </a:rPr>
              <a:t>1</a:t>
            </a:r>
            <a:r>
              <a:rPr lang="zh-CN" altLang="en-US" sz="1400" dirty="0">
                <a:solidFill>
                  <a:srgbClr val="0000CC"/>
                </a:solidFill>
              </a:rPr>
              <a:t>）原始数据修改情况（出现过“矫正”的原始数据）：</a:t>
            </a:r>
            <a:r>
              <a:rPr lang="zh-CN" altLang="en-US" sz="1200" dirty="0">
                <a:solidFill>
                  <a:srgbClr val="0000CC"/>
                </a:solidFill>
              </a:rPr>
              <a:t>以“红色</a:t>
            </a:r>
            <a:r>
              <a:rPr lang="en-US" altLang="zh-CN" sz="1200" dirty="0">
                <a:solidFill>
                  <a:srgbClr val="0000CC"/>
                </a:solidFill>
              </a:rPr>
              <a:t>+</a:t>
            </a:r>
            <a:r>
              <a:rPr lang="zh-CN" altLang="en-US" sz="1200" dirty="0">
                <a:solidFill>
                  <a:srgbClr val="0000CC"/>
                </a:solidFill>
              </a:rPr>
              <a:t>删除线”呈</a:t>
            </a:r>
            <a:r>
              <a:rPr lang="zh-CN" altLang="en-US" sz="1400" dirty="0">
                <a:solidFill>
                  <a:srgbClr val="0000CC"/>
                </a:solidFill>
              </a:rPr>
              <a:t>现矫正前，黑色呈现校正后，并提供一个很小的图片缩小图作为链接，点击可以看到原始图片</a:t>
            </a:r>
            <a:endParaRPr lang="en-US" altLang="zh-CN" sz="1400" dirty="0">
              <a:solidFill>
                <a:srgbClr val="0000CC"/>
              </a:solidFill>
            </a:endParaRPr>
          </a:p>
          <a:p>
            <a:pPr marL="725488" lvl="2" indent="-268288"/>
            <a:r>
              <a:rPr lang="en-US" altLang="zh-CN" sz="1400" dirty="0">
                <a:solidFill>
                  <a:srgbClr val="0000CC"/>
                </a:solidFill>
              </a:rPr>
              <a:t>2</a:t>
            </a:r>
            <a:r>
              <a:rPr lang="zh-CN" altLang="en-US" sz="1400" dirty="0">
                <a:solidFill>
                  <a:srgbClr val="0000CC"/>
                </a:solidFill>
              </a:rPr>
              <a:t>）没有导入的原始数据；</a:t>
            </a:r>
            <a:endParaRPr lang="en-US" altLang="zh-CN" sz="1400" dirty="0">
              <a:solidFill>
                <a:srgbClr val="0000CC"/>
              </a:solidFill>
            </a:endParaRPr>
          </a:p>
          <a:p>
            <a:pPr marL="268288" lvl="1" indent="-268288"/>
            <a:r>
              <a:rPr lang="zh-CN" altLang="en-US" sz="1600" dirty="0">
                <a:solidFill>
                  <a:srgbClr val="0000CC"/>
                </a:solidFill>
              </a:rPr>
              <a:t>（</a:t>
            </a:r>
            <a:r>
              <a:rPr lang="en-US" altLang="zh-CN" sz="1600" dirty="0">
                <a:solidFill>
                  <a:srgbClr val="0000CC"/>
                </a:solidFill>
              </a:rPr>
              <a:t>3</a:t>
            </a:r>
            <a:r>
              <a:rPr lang="zh-CN" altLang="en-US" sz="1600" dirty="0">
                <a:solidFill>
                  <a:srgbClr val="0000CC"/>
                </a:solidFill>
              </a:rPr>
              <a:t>）</a:t>
            </a:r>
            <a:r>
              <a:rPr lang="zh-CN" altLang="en-US" sz="1600" dirty="0">
                <a:solidFill>
                  <a:srgbClr val="FF0000"/>
                </a:solidFill>
              </a:rPr>
              <a:t>第</a:t>
            </a:r>
            <a:r>
              <a:rPr lang="en-US" altLang="zh-CN" sz="1600" dirty="0">
                <a:solidFill>
                  <a:srgbClr val="FF0000"/>
                </a:solidFill>
              </a:rPr>
              <a:t>2</a:t>
            </a:r>
            <a:r>
              <a:rPr lang="zh-CN" altLang="en-US" sz="1600" dirty="0">
                <a:solidFill>
                  <a:srgbClr val="FF0000"/>
                </a:solidFill>
              </a:rPr>
              <a:t>，</a:t>
            </a:r>
            <a:r>
              <a:rPr lang="en-US" altLang="zh-CN" sz="1600" dirty="0">
                <a:solidFill>
                  <a:srgbClr val="FF0000"/>
                </a:solidFill>
              </a:rPr>
              <a:t>3</a:t>
            </a:r>
            <a:r>
              <a:rPr lang="zh-CN" altLang="en-US" sz="1600" dirty="0">
                <a:solidFill>
                  <a:srgbClr val="FF0000"/>
                </a:solidFill>
              </a:rPr>
              <a:t>，</a:t>
            </a:r>
            <a:r>
              <a:rPr lang="en-US" altLang="zh-CN" sz="1600" dirty="0">
                <a:solidFill>
                  <a:srgbClr val="FF0000"/>
                </a:solidFill>
              </a:rPr>
              <a:t>4</a:t>
            </a:r>
            <a:r>
              <a:rPr lang="zh-CN" altLang="en-US" sz="1600" dirty="0">
                <a:solidFill>
                  <a:srgbClr val="FF0000"/>
                </a:solidFill>
              </a:rPr>
              <a:t>层时：预览的 同时作为录入界面，以便手工录入形成完整的某项活动的原始记录</a:t>
            </a:r>
            <a:endParaRPr lang="en-US" altLang="zh-CN" sz="1600" dirty="0">
              <a:solidFill>
                <a:srgbClr val="FF0000"/>
              </a:solidFill>
            </a:endParaRPr>
          </a:p>
          <a:p>
            <a:pPr marL="268288" lvl="1" indent="-268288"/>
            <a:r>
              <a:rPr lang="en-US" altLang="zh-CN" sz="1600" dirty="0">
                <a:solidFill>
                  <a:srgbClr val="0000CC"/>
                </a:solidFill>
              </a:rPr>
              <a:t>3</a:t>
            </a:r>
            <a:r>
              <a:rPr lang="zh-CN" altLang="en-US" sz="1600" dirty="0">
                <a:solidFill>
                  <a:srgbClr val="0000CC"/>
                </a:solidFill>
              </a:rPr>
              <a:t>、全屏预览可看到完整的原始记录报告</a:t>
            </a:r>
            <a:endParaRPr lang="en-US" altLang="zh-CN" sz="1600" dirty="0">
              <a:solidFill>
                <a:srgbClr val="0000CC"/>
              </a:solidFill>
            </a:endParaRPr>
          </a:p>
          <a:p>
            <a:pPr marL="268288" lvl="1" indent="-268288"/>
            <a:r>
              <a:rPr lang="en-US" altLang="zh-CN" sz="1600" dirty="0">
                <a:solidFill>
                  <a:srgbClr val="0000CC"/>
                </a:solidFill>
              </a:rPr>
              <a:t>4</a:t>
            </a:r>
            <a:r>
              <a:rPr lang="zh-CN" altLang="en-US" sz="1600" dirty="0">
                <a:solidFill>
                  <a:srgbClr val="0000CC"/>
                </a:solidFill>
              </a:rPr>
              <a:t>、点击“生成原始记录”后，指纹验证</a:t>
            </a:r>
            <a:endParaRPr lang="en-US" altLang="zh-CN" sz="1600" dirty="0">
              <a:solidFill>
                <a:srgbClr val="0000CC"/>
              </a:solidFill>
            </a:endParaRPr>
          </a:p>
          <a:p>
            <a:pPr marL="268288" lvl="1" indent="-268288"/>
            <a:r>
              <a:rPr lang="en-US" altLang="zh-CN" sz="1600" dirty="0">
                <a:solidFill>
                  <a:srgbClr val="0000CC"/>
                </a:solidFill>
              </a:rPr>
              <a:t>5</a:t>
            </a:r>
            <a:r>
              <a:rPr lang="zh-CN" altLang="en-US" sz="1600" dirty="0">
                <a:solidFill>
                  <a:srgbClr val="0000CC"/>
                </a:solidFill>
              </a:rPr>
              <a:t>、</a:t>
            </a:r>
            <a:r>
              <a:rPr lang="zh-CN" altLang="en-US" sz="1600" dirty="0">
                <a:solidFill>
                  <a:srgbClr val="FF0000"/>
                </a:solidFill>
              </a:rPr>
              <a:t>如果希望修改原始记录的数据：只能通过修改原始数据来实施，即“原始记录”只提供合成能力，不提供反向修改能力，以便保证数据完整性</a:t>
            </a:r>
            <a:endParaRPr lang="en-US" altLang="zh-CN" sz="1600" dirty="0">
              <a:solidFill>
                <a:srgbClr val="FF0000"/>
              </a:solidFill>
            </a:endParaRPr>
          </a:p>
          <a:p>
            <a:pPr marL="268288" lvl="1" indent="-268288"/>
            <a:endParaRPr lang="en-US" altLang="zh-CN" sz="1600" dirty="0">
              <a:solidFill>
                <a:srgbClr val="FF0000"/>
              </a:solidFill>
            </a:endParaRPr>
          </a:p>
          <a:p>
            <a:pPr marL="268288" lvl="1" indent="-268288"/>
            <a:r>
              <a:rPr lang="en-US" altLang="zh-CN" sz="1600" dirty="0">
                <a:solidFill>
                  <a:srgbClr val="FF0000"/>
                </a:solidFill>
              </a:rPr>
              <a:t>Q</a:t>
            </a:r>
            <a:r>
              <a:rPr lang="zh-CN" altLang="en-US" sz="1600" dirty="0">
                <a:solidFill>
                  <a:srgbClr val="FF0000"/>
                </a:solidFill>
              </a:rPr>
              <a:t>：是否需要复核（是否要增加复核人员按钮）？</a:t>
            </a:r>
            <a:endParaRPr lang="en-US" altLang="zh-CN" sz="1600" dirty="0">
              <a:solidFill>
                <a:srgbClr val="FF0000"/>
              </a:solidFill>
            </a:endParaRPr>
          </a:p>
          <a:p>
            <a:pPr marL="268288" lvl="1" indent="-268288"/>
            <a:r>
              <a:rPr lang="en-US" altLang="zh-CN" sz="1600" dirty="0">
                <a:solidFill>
                  <a:srgbClr val="FF0000"/>
                </a:solidFill>
              </a:rPr>
              <a:t>A</a:t>
            </a:r>
            <a:r>
              <a:rPr lang="zh-CN" altLang="en-US" sz="1600" dirty="0">
                <a:solidFill>
                  <a:srgbClr val="FF0000"/>
                </a:solidFill>
              </a:rPr>
              <a:t>：整体复核</a:t>
            </a:r>
            <a:endParaRPr lang="en-US" altLang="zh-CN" sz="1600" dirty="0">
              <a:solidFill>
                <a:srgbClr val="FF0000"/>
              </a:solidFill>
            </a:endParaRPr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9E981972-F68B-428B-9D2C-6E61B1D52BB2}"/>
              </a:ext>
            </a:extLst>
          </p:cNvPr>
          <p:cNvSpPr/>
          <p:nvPr/>
        </p:nvSpPr>
        <p:spPr>
          <a:xfrm>
            <a:off x="3642427" y="2395850"/>
            <a:ext cx="2736090" cy="285266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C079D08D-C730-4B48-BCE7-B9383813731D}"/>
              </a:ext>
            </a:extLst>
          </p:cNvPr>
          <p:cNvSpPr txBox="1"/>
          <p:nvPr/>
        </p:nvSpPr>
        <p:spPr>
          <a:xfrm>
            <a:off x="5785444" y="1164440"/>
            <a:ext cx="576000" cy="180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zh-CN" altLang="en-US" sz="900" b="1" dirty="0"/>
              <a:t>原始数据</a:t>
            </a:r>
            <a:r>
              <a:rPr lang="en-US" altLang="zh-CN" sz="900" b="1" dirty="0"/>
              <a:t>1</a:t>
            </a:r>
            <a:endParaRPr lang="zh-CN" altLang="en-US" sz="900" b="1" dirty="0"/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152B10A8-3A81-446F-8133-AF9A41D7FE1B}"/>
              </a:ext>
            </a:extLst>
          </p:cNvPr>
          <p:cNvSpPr txBox="1"/>
          <p:nvPr/>
        </p:nvSpPr>
        <p:spPr>
          <a:xfrm>
            <a:off x="5785444" y="1386413"/>
            <a:ext cx="576000" cy="180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zh-CN" altLang="en-US" sz="900" b="1" dirty="0"/>
              <a:t>原始数据</a:t>
            </a:r>
            <a:r>
              <a:rPr lang="en-US" altLang="zh-CN" sz="900" b="1" dirty="0"/>
              <a:t>2</a:t>
            </a:r>
            <a:endParaRPr lang="zh-CN" altLang="en-US" sz="900" b="1" dirty="0"/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4186D4B3-7C4E-4704-8BF1-01B251335278}"/>
              </a:ext>
            </a:extLst>
          </p:cNvPr>
          <p:cNvSpPr txBox="1"/>
          <p:nvPr/>
        </p:nvSpPr>
        <p:spPr>
          <a:xfrm>
            <a:off x="5785444" y="1608386"/>
            <a:ext cx="576000" cy="180000"/>
          </a:xfrm>
          <a:prstGeom prst="rect">
            <a:avLst/>
          </a:prstGeom>
          <a:solidFill>
            <a:srgbClr val="FF0000"/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zh-CN" altLang="en-US" sz="900" b="1" dirty="0"/>
              <a:t>原始数据</a:t>
            </a:r>
            <a:r>
              <a:rPr lang="en-US" altLang="zh-CN" sz="900" b="1" dirty="0"/>
              <a:t>3</a:t>
            </a:r>
            <a:endParaRPr lang="zh-CN" altLang="en-US" sz="900" b="1" dirty="0"/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0EABE741-5474-48B9-B43F-BE47D676AF09}"/>
              </a:ext>
            </a:extLst>
          </p:cNvPr>
          <p:cNvSpPr txBox="1"/>
          <p:nvPr/>
        </p:nvSpPr>
        <p:spPr>
          <a:xfrm>
            <a:off x="5785444" y="1810481"/>
            <a:ext cx="576000" cy="180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zh-CN" altLang="en-US" sz="900" b="1" dirty="0"/>
              <a:t>原始数据</a:t>
            </a:r>
            <a:r>
              <a:rPr lang="en-US" altLang="zh-CN" sz="900" b="1" dirty="0"/>
              <a:t>4</a:t>
            </a:r>
            <a:endParaRPr lang="zh-CN" altLang="en-US" sz="900" b="1" dirty="0"/>
          </a:p>
        </p:txBody>
      </p:sp>
      <p:sp>
        <p:nvSpPr>
          <p:cNvPr id="74" name="文本框 73">
            <a:extLst>
              <a:ext uri="{FF2B5EF4-FFF2-40B4-BE49-F238E27FC236}">
                <a16:creationId xmlns:a16="http://schemas.microsoft.com/office/drawing/2014/main" id="{1DF07BA8-2919-4AB9-8516-21F32CF2AF8F}"/>
              </a:ext>
            </a:extLst>
          </p:cNvPr>
          <p:cNvSpPr txBox="1"/>
          <p:nvPr/>
        </p:nvSpPr>
        <p:spPr>
          <a:xfrm>
            <a:off x="5785444" y="2042400"/>
            <a:ext cx="576000" cy="180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zh-CN" altLang="en-US" sz="900" b="1" dirty="0">
                <a:solidFill>
                  <a:schemeClr val="bg1">
                    <a:lumMod val="50000"/>
                  </a:schemeClr>
                </a:solidFill>
              </a:rPr>
              <a:t>原始数据</a:t>
            </a:r>
            <a:r>
              <a:rPr lang="en-US" altLang="zh-CN" sz="900" b="1" dirty="0">
                <a:solidFill>
                  <a:schemeClr val="bg1">
                    <a:lumMod val="50000"/>
                  </a:schemeClr>
                </a:solidFill>
              </a:rPr>
              <a:t>5</a:t>
            </a:r>
            <a:endParaRPr lang="zh-CN" altLang="en-US" sz="9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D2EFB898-C6E0-4370-A9B0-C18D02B0B64E}"/>
              </a:ext>
            </a:extLst>
          </p:cNvPr>
          <p:cNvSpPr txBox="1"/>
          <p:nvPr/>
        </p:nvSpPr>
        <p:spPr>
          <a:xfrm>
            <a:off x="4179372" y="5445551"/>
            <a:ext cx="468000" cy="33967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 lIns="0" tIns="0" rIns="0" bIns="0" rtlCol="0" anchor="ctr" anchorCtr="1">
            <a:noAutofit/>
          </a:bodyPr>
          <a:lstStyle/>
          <a:p>
            <a:pPr algn="ctr"/>
            <a:r>
              <a:rPr lang="zh-CN" altLang="en-US" sz="1000" b="1" dirty="0"/>
              <a:t>完整原始记录全屏预览</a:t>
            </a:r>
          </a:p>
        </p:txBody>
      </p:sp>
      <p:sp>
        <p:nvSpPr>
          <p:cNvPr id="35" name="箭头: 右 34">
            <a:hlinkClick r:id="rId2" action="ppaction://hlinksldjump"/>
            <a:extLst>
              <a:ext uri="{FF2B5EF4-FFF2-40B4-BE49-F238E27FC236}">
                <a16:creationId xmlns:a16="http://schemas.microsoft.com/office/drawing/2014/main" id="{F0049AD2-337E-45EA-B473-A9E27A6D56D3}"/>
              </a:ext>
            </a:extLst>
          </p:cNvPr>
          <p:cNvSpPr/>
          <p:nvPr/>
        </p:nvSpPr>
        <p:spPr>
          <a:xfrm rot="10800000">
            <a:off x="11688826" y="6298245"/>
            <a:ext cx="318499" cy="240259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50" name="图片 49">
            <a:extLst>
              <a:ext uri="{FF2B5EF4-FFF2-40B4-BE49-F238E27FC236}">
                <a16:creationId xmlns:a16="http://schemas.microsoft.com/office/drawing/2014/main" id="{6DC21F0B-0E86-4503-A312-37AAE4C8D2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1833" y="2441300"/>
            <a:ext cx="2661478" cy="2787093"/>
          </a:xfrm>
          <a:prstGeom prst="rect">
            <a:avLst/>
          </a:prstGeom>
        </p:spPr>
      </p:pic>
      <p:sp>
        <p:nvSpPr>
          <p:cNvPr id="58" name="文本框 57">
            <a:extLst>
              <a:ext uri="{FF2B5EF4-FFF2-40B4-BE49-F238E27FC236}">
                <a16:creationId xmlns:a16="http://schemas.microsoft.com/office/drawing/2014/main" id="{F75225CE-F6DD-4F59-B63D-4227F918D2FD}"/>
              </a:ext>
            </a:extLst>
          </p:cNvPr>
          <p:cNvSpPr txBox="1"/>
          <p:nvPr/>
        </p:nvSpPr>
        <p:spPr>
          <a:xfrm>
            <a:off x="3624592" y="2509026"/>
            <a:ext cx="2546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rgbClr val="C00000"/>
                </a:solidFill>
              </a:rPr>
              <a:t>预览和编辑区域</a:t>
            </a: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DFDAC794-0FF9-4D5A-B709-2396D487E722}"/>
              </a:ext>
            </a:extLst>
          </p:cNvPr>
          <p:cNvSpPr txBox="1"/>
          <p:nvPr/>
        </p:nvSpPr>
        <p:spPr>
          <a:xfrm>
            <a:off x="5821444" y="2509026"/>
            <a:ext cx="468000" cy="33967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 lIns="0" tIns="0" rIns="0" bIns="0" rtlCol="0" anchor="ctr" anchorCtr="1">
            <a:noAutofit/>
          </a:bodyPr>
          <a:lstStyle/>
          <a:p>
            <a:pPr algn="ctr"/>
            <a:r>
              <a:rPr lang="zh-CN" altLang="en-US" sz="1000" b="1" dirty="0"/>
              <a:t>刷新</a:t>
            </a:r>
          </a:p>
        </p:txBody>
      </p:sp>
    </p:spTree>
    <p:extLst>
      <p:ext uri="{BB962C8B-B14F-4D97-AF65-F5344CB8AC3E}">
        <p14:creationId xmlns:p14="http://schemas.microsoft.com/office/powerpoint/2010/main" val="3689004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70FDBE-CE4E-4160-BF82-E28DB7B07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质检员</a:t>
            </a:r>
            <a:br>
              <a:rPr lang="en-US" altLang="zh-CN" b="1" dirty="0"/>
            </a:br>
            <a:r>
              <a:rPr lang="en-US" altLang="zh-CN" sz="2400" b="1" dirty="0"/>
              <a:t>——</a:t>
            </a:r>
            <a:r>
              <a:rPr lang="zh-CN" altLang="en-US" sz="2400" b="1" dirty="0"/>
              <a:t>报告入口</a:t>
            </a:r>
            <a:endParaRPr lang="zh-CN" altLang="en-US" dirty="0"/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071EA140-FF9F-4A48-A198-6F959BF214A5}"/>
              </a:ext>
            </a:extLst>
          </p:cNvPr>
          <p:cNvSpPr/>
          <p:nvPr/>
        </p:nvSpPr>
        <p:spPr>
          <a:xfrm rot="16200000">
            <a:off x="4042917" y="1776933"/>
            <a:ext cx="2017646" cy="287675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8A61E789-CE04-4F4C-AAB6-39473200489C}"/>
              </a:ext>
            </a:extLst>
          </p:cNvPr>
          <p:cNvSpPr txBox="1"/>
          <p:nvPr/>
        </p:nvSpPr>
        <p:spPr>
          <a:xfrm>
            <a:off x="4667271" y="2358367"/>
            <a:ext cx="758688" cy="45113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zh-CN" altLang="en-US" sz="1000" b="1" dirty="0"/>
              <a:t>生成报告</a:t>
            </a: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640A80EB-BC39-4F3E-B6F2-F55E810D195B}"/>
              </a:ext>
            </a:extLst>
          </p:cNvPr>
          <p:cNvSpPr txBox="1"/>
          <p:nvPr/>
        </p:nvSpPr>
        <p:spPr>
          <a:xfrm>
            <a:off x="6028055" y="3952476"/>
            <a:ext cx="396000" cy="19943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zh-CN" altLang="en-US" sz="1000" b="1" dirty="0"/>
              <a:t>返回</a:t>
            </a: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870AD765-193C-4600-9CD5-1BB6B8073A73}"/>
              </a:ext>
            </a:extLst>
          </p:cNvPr>
          <p:cNvSpPr txBox="1"/>
          <p:nvPr/>
        </p:nvSpPr>
        <p:spPr>
          <a:xfrm>
            <a:off x="4667271" y="3005211"/>
            <a:ext cx="758688" cy="45113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zh-CN" altLang="en-US" sz="1000" b="1" dirty="0"/>
              <a:t>查看报告审批状态</a:t>
            </a:r>
          </a:p>
        </p:txBody>
      </p:sp>
    </p:spTree>
    <p:extLst>
      <p:ext uri="{BB962C8B-B14F-4D97-AF65-F5344CB8AC3E}">
        <p14:creationId xmlns:p14="http://schemas.microsoft.com/office/powerpoint/2010/main" val="12603555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 35">
            <a:extLst>
              <a:ext uri="{FF2B5EF4-FFF2-40B4-BE49-F238E27FC236}">
                <a16:creationId xmlns:a16="http://schemas.microsoft.com/office/drawing/2014/main" id="{46C4AEA8-049E-48CA-9C51-B2CA1CC6A7BA}"/>
              </a:ext>
            </a:extLst>
          </p:cNvPr>
          <p:cNvSpPr/>
          <p:nvPr/>
        </p:nvSpPr>
        <p:spPr>
          <a:xfrm rot="16200000">
            <a:off x="2448937" y="1903514"/>
            <a:ext cx="5116888" cy="287675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8AD8E461-6639-4867-91ED-A6C5A50F52BC}"/>
              </a:ext>
            </a:extLst>
          </p:cNvPr>
          <p:cNvSpPr/>
          <p:nvPr/>
        </p:nvSpPr>
        <p:spPr>
          <a:xfrm>
            <a:off x="3647342" y="846907"/>
            <a:ext cx="2736090" cy="120687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FA83EA9B-26BF-4723-A05E-509546F19652}"/>
              </a:ext>
            </a:extLst>
          </p:cNvPr>
          <p:cNvSpPr txBox="1"/>
          <p:nvPr/>
        </p:nvSpPr>
        <p:spPr>
          <a:xfrm>
            <a:off x="3676298" y="800384"/>
            <a:ext cx="2613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rgbClr val="C00000"/>
                </a:solidFill>
              </a:rPr>
              <a:t>原始记录构成选择区域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0A70FDBE-CE4E-4160-BF82-E28DB7B07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质检员</a:t>
            </a:r>
            <a:br>
              <a:rPr lang="en-US" altLang="zh-CN" b="1" dirty="0"/>
            </a:br>
            <a:r>
              <a:rPr lang="en-US" altLang="zh-CN" sz="2400" b="1" dirty="0"/>
              <a:t>——</a:t>
            </a:r>
            <a:r>
              <a:rPr lang="zh-CN" altLang="en-US" sz="2400" b="1" dirty="0"/>
              <a:t>生成报告</a:t>
            </a:r>
            <a:endParaRPr lang="zh-CN" altLang="en-US" dirty="0"/>
          </a:p>
        </p:txBody>
      </p:sp>
      <p:sp>
        <p:nvSpPr>
          <p:cNvPr id="77" name="文本框 76">
            <a:extLst>
              <a:ext uri="{FF2B5EF4-FFF2-40B4-BE49-F238E27FC236}">
                <a16:creationId xmlns:a16="http://schemas.microsoft.com/office/drawing/2014/main" id="{A624732E-7B6E-46FF-8F21-5EDECBE61161}"/>
              </a:ext>
            </a:extLst>
          </p:cNvPr>
          <p:cNvSpPr txBox="1"/>
          <p:nvPr/>
        </p:nvSpPr>
        <p:spPr>
          <a:xfrm>
            <a:off x="4223814" y="5445551"/>
            <a:ext cx="468000" cy="33967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 lIns="0" tIns="0" rIns="0" bIns="0" rtlCol="0" anchor="ctr" anchorCtr="1">
            <a:noAutofit/>
          </a:bodyPr>
          <a:lstStyle/>
          <a:p>
            <a:pPr algn="ctr"/>
            <a:r>
              <a:rPr lang="zh-CN" altLang="en-US" sz="1000" b="1" dirty="0"/>
              <a:t>查看原始记录</a:t>
            </a:r>
          </a:p>
        </p:txBody>
      </p:sp>
      <p:sp>
        <p:nvSpPr>
          <p:cNvPr id="78" name="文本框 77">
            <a:extLst>
              <a:ext uri="{FF2B5EF4-FFF2-40B4-BE49-F238E27FC236}">
                <a16:creationId xmlns:a16="http://schemas.microsoft.com/office/drawing/2014/main" id="{8B9E58CB-6355-41FD-A233-4926B3197B97}"/>
              </a:ext>
            </a:extLst>
          </p:cNvPr>
          <p:cNvSpPr txBox="1"/>
          <p:nvPr/>
        </p:nvSpPr>
        <p:spPr>
          <a:xfrm>
            <a:off x="5790082" y="5445551"/>
            <a:ext cx="468000" cy="33967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 lIns="0" tIns="0" rIns="0" bIns="0" rtlCol="0" anchor="ctr" anchorCtr="1">
            <a:noAutofit/>
          </a:bodyPr>
          <a:lstStyle/>
          <a:p>
            <a:pPr algn="ctr"/>
            <a:r>
              <a:rPr lang="zh-CN" altLang="en-US" sz="1000" b="1" dirty="0"/>
              <a:t>退出</a:t>
            </a:r>
          </a:p>
        </p:txBody>
      </p:sp>
      <p:sp>
        <p:nvSpPr>
          <p:cNvPr id="79" name="文本框 78">
            <a:extLst>
              <a:ext uri="{FF2B5EF4-FFF2-40B4-BE49-F238E27FC236}">
                <a16:creationId xmlns:a16="http://schemas.microsoft.com/office/drawing/2014/main" id="{8D2B0D19-02FD-4CE0-AE5A-589A88CB999E}"/>
              </a:ext>
            </a:extLst>
          </p:cNvPr>
          <p:cNvSpPr txBox="1"/>
          <p:nvPr/>
        </p:nvSpPr>
        <p:spPr>
          <a:xfrm>
            <a:off x="3701725" y="5445551"/>
            <a:ext cx="468000" cy="33967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 lIns="0" tIns="0" rIns="0" bIns="0" rtlCol="0" anchor="ctr" anchorCtr="1">
            <a:noAutofit/>
          </a:bodyPr>
          <a:lstStyle/>
          <a:p>
            <a:pPr algn="ctr"/>
            <a:r>
              <a:rPr lang="zh-CN" altLang="en-US" sz="1000" b="1" dirty="0"/>
              <a:t>查看修改</a:t>
            </a:r>
          </a:p>
        </p:txBody>
      </p:sp>
      <p:sp>
        <p:nvSpPr>
          <p:cNvPr id="84" name="文本框 83">
            <a:extLst>
              <a:ext uri="{FF2B5EF4-FFF2-40B4-BE49-F238E27FC236}">
                <a16:creationId xmlns:a16="http://schemas.microsoft.com/office/drawing/2014/main" id="{EDD74C65-223E-4308-9A79-CA85F3834449}"/>
              </a:ext>
            </a:extLst>
          </p:cNvPr>
          <p:cNvSpPr txBox="1"/>
          <p:nvPr/>
        </p:nvSpPr>
        <p:spPr>
          <a:xfrm>
            <a:off x="5267992" y="5445551"/>
            <a:ext cx="468000" cy="33967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 lIns="0" tIns="0" rIns="0" bIns="0" rtlCol="0" anchor="ctr" anchorCtr="1">
            <a:noAutofit/>
          </a:bodyPr>
          <a:lstStyle/>
          <a:p>
            <a:pPr algn="ctr"/>
            <a:r>
              <a:rPr lang="zh-CN" altLang="en-US" sz="1000" b="1" dirty="0"/>
              <a:t>生成报告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3F36540A-69FF-4DD6-A869-70862FA69485}"/>
              </a:ext>
            </a:extLst>
          </p:cNvPr>
          <p:cNvSpPr txBox="1"/>
          <p:nvPr/>
        </p:nvSpPr>
        <p:spPr>
          <a:xfrm>
            <a:off x="3704854" y="1151186"/>
            <a:ext cx="504000" cy="180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zh-CN" altLang="en-US" sz="1200" b="1" dirty="0"/>
              <a:t>药品名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A0ED81B2-3E82-4AF4-9351-E5BC118700A3}"/>
              </a:ext>
            </a:extLst>
          </p:cNvPr>
          <p:cNvSpPr txBox="1"/>
          <p:nvPr/>
        </p:nvSpPr>
        <p:spPr>
          <a:xfrm>
            <a:off x="3704854" y="1347761"/>
            <a:ext cx="504000" cy="180000"/>
          </a:xfrm>
          <a:prstGeom prst="rect">
            <a:avLst/>
          </a:prstGeom>
          <a:solidFill>
            <a:srgbClr val="00B0F0"/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zh-CN" altLang="en-US" sz="1200" b="1" dirty="0"/>
              <a:t>药品名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4878E870-56A0-4FB4-90E8-DB9880213FFE}"/>
              </a:ext>
            </a:extLst>
          </p:cNvPr>
          <p:cNvSpPr txBox="1"/>
          <p:nvPr/>
        </p:nvSpPr>
        <p:spPr>
          <a:xfrm>
            <a:off x="3704854" y="1574153"/>
            <a:ext cx="504000" cy="180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zh-CN" altLang="en-US" sz="1200" b="1" dirty="0"/>
              <a:t>药品名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BAC0168C-D5D1-44DF-89B4-AF19B52EC6AB}"/>
              </a:ext>
            </a:extLst>
          </p:cNvPr>
          <p:cNvSpPr txBox="1"/>
          <p:nvPr/>
        </p:nvSpPr>
        <p:spPr>
          <a:xfrm>
            <a:off x="4234941" y="1154501"/>
            <a:ext cx="540000" cy="180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zh-CN" altLang="en-US" sz="1200" b="1" dirty="0"/>
              <a:t>批次名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5361ACBA-0D99-4147-979E-E15E4455643E}"/>
              </a:ext>
            </a:extLst>
          </p:cNvPr>
          <p:cNvSpPr txBox="1"/>
          <p:nvPr/>
        </p:nvSpPr>
        <p:spPr>
          <a:xfrm>
            <a:off x="4234941" y="1351076"/>
            <a:ext cx="540000" cy="180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zh-CN" altLang="en-US" sz="1200" b="1" dirty="0"/>
              <a:t>批次名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E450B0B9-C8DB-474B-978D-96B7EE3159E3}"/>
              </a:ext>
            </a:extLst>
          </p:cNvPr>
          <p:cNvSpPr txBox="1"/>
          <p:nvPr/>
        </p:nvSpPr>
        <p:spPr>
          <a:xfrm>
            <a:off x="4234941" y="1577468"/>
            <a:ext cx="540000" cy="180000"/>
          </a:xfrm>
          <a:prstGeom prst="rect">
            <a:avLst/>
          </a:prstGeom>
          <a:solidFill>
            <a:srgbClr val="00B0F0"/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zh-CN" altLang="en-US" sz="1200" b="1" dirty="0"/>
              <a:t>批次名</a:t>
            </a: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DCDD0D6A-31F2-4993-8B37-FA23E1C3AC28}"/>
              </a:ext>
            </a:extLst>
          </p:cNvPr>
          <p:cNvSpPr txBox="1"/>
          <p:nvPr/>
        </p:nvSpPr>
        <p:spPr>
          <a:xfrm>
            <a:off x="6546220" y="1331186"/>
            <a:ext cx="523485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8288" lvl="1" indent="-268288"/>
            <a:endParaRPr lang="en-US" altLang="zh-CN" sz="1600" dirty="0">
              <a:solidFill>
                <a:srgbClr val="0000CC"/>
              </a:solidFill>
            </a:endParaRPr>
          </a:p>
          <a:p>
            <a:pPr marL="268288" lvl="1" indent="-268288"/>
            <a:endParaRPr lang="en-US" altLang="zh-CN" sz="1600" dirty="0">
              <a:solidFill>
                <a:srgbClr val="0000CC"/>
              </a:solidFill>
            </a:endParaRPr>
          </a:p>
          <a:p>
            <a:pPr marL="0" lvl="1"/>
            <a:r>
              <a:rPr lang="en-US" altLang="zh-CN" sz="1600" dirty="0">
                <a:solidFill>
                  <a:srgbClr val="0000CC"/>
                </a:solidFill>
              </a:rPr>
              <a:t>Q</a:t>
            </a:r>
            <a:r>
              <a:rPr lang="zh-CN" altLang="en-US" sz="1600" dirty="0">
                <a:solidFill>
                  <a:srgbClr val="0000CC"/>
                </a:solidFill>
              </a:rPr>
              <a:t>：是否药品信息对员工有要求，而要求做权限关联？</a:t>
            </a:r>
            <a:endParaRPr lang="en-US" altLang="zh-CN" sz="1600" dirty="0">
              <a:solidFill>
                <a:srgbClr val="0000CC"/>
              </a:solidFill>
            </a:endParaRPr>
          </a:p>
          <a:p>
            <a:pPr marL="0" lvl="1"/>
            <a:r>
              <a:rPr lang="en-US" altLang="zh-CN" sz="1600" dirty="0">
                <a:solidFill>
                  <a:srgbClr val="0000CC"/>
                </a:solidFill>
              </a:rPr>
              <a:t>A</a:t>
            </a:r>
            <a:r>
              <a:rPr lang="zh-CN" altLang="en-US" sz="1600" dirty="0">
                <a:solidFill>
                  <a:srgbClr val="0000CC"/>
                </a:solidFill>
              </a:rPr>
              <a:t>：</a:t>
            </a:r>
            <a:endParaRPr lang="en-US" altLang="zh-CN" sz="1600" dirty="0">
              <a:solidFill>
                <a:srgbClr val="0000CC"/>
              </a:solidFill>
            </a:endParaRPr>
          </a:p>
          <a:p>
            <a:pPr marL="268288" lvl="1" indent="-268288"/>
            <a:endParaRPr lang="en-US" altLang="zh-CN" sz="1600" dirty="0">
              <a:solidFill>
                <a:srgbClr val="0000CC"/>
              </a:solidFill>
            </a:endParaRPr>
          </a:p>
          <a:p>
            <a:pPr marL="268288" lvl="1" indent="-268288"/>
            <a:r>
              <a:rPr lang="en-US" altLang="zh-CN" sz="1600" dirty="0">
                <a:solidFill>
                  <a:srgbClr val="0000CC"/>
                </a:solidFill>
              </a:rPr>
              <a:t>1</a:t>
            </a:r>
            <a:r>
              <a:rPr lang="zh-CN" altLang="en-US" sz="1600" dirty="0">
                <a:solidFill>
                  <a:srgbClr val="0000CC"/>
                </a:solidFill>
              </a:rPr>
              <a:t>、</a:t>
            </a:r>
            <a:r>
              <a:rPr lang="zh-CN" altLang="en-US" sz="1600" dirty="0">
                <a:solidFill>
                  <a:srgbClr val="FF0000"/>
                </a:solidFill>
              </a:rPr>
              <a:t>如果希望修改报告的数据：只能通过修改原始数据来实施，重新生成“原始记录”，再生成“报告”，从而保证数据完整性</a:t>
            </a:r>
            <a:endParaRPr lang="en-US" altLang="zh-CN" sz="1600" dirty="0">
              <a:solidFill>
                <a:srgbClr val="FF0000"/>
              </a:solidFill>
            </a:endParaRPr>
          </a:p>
          <a:p>
            <a:pPr marL="268288" lvl="1" indent="-268288"/>
            <a:endParaRPr lang="en-US" altLang="zh-CN" sz="1600" dirty="0">
              <a:solidFill>
                <a:srgbClr val="FF0000"/>
              </a:solidFill>
            </a:endParaRPr>
          </a:p>
          <a:p>
            <a:pPr marL="268288" lvl="1" indent="-268288"/>
            <a:r>
              <a:rPr lang="en-US" altLang="zh-CN" sz="1600" dirty="0">
                <a:solidFill>
                  <a:srgbClr val="FF0000"/>
                </a:solidFill>
              </a:rPr>
              <a:t>Q</a:t>
            </a:r>
            <a:r>
              <a:rPr lang="zh-CN" altLang="en-US" sz="1600" dirty="0">
                <a:solidFill>
                  <a:srgbClr val="FF0000"/>
                </a:solidFill>
              </a:rPr>
              <a:t>：是否需要复核（是否要增加复核人员按钮）？</a:t>
            </a:r>
            <a:endParaRPr lang="en-US" altLang="zh-CN" sz="1600" dirty="0">
              <a:solidFill>
                <a:srgbClr val="FF0000"/>
              </a:solidFill>
            </a:endParaRPr>
          </a:p>
          <a:p>
            <a:pPr marL="268288" lvl="1" indent="-268288"/>
            <a:r>
              <a:rPr lang="en-US" altLang="zh-CN" sz="1600" dirty="0">
                <a:solidFill>
                  <a:srgbClr val="FF0000"/>
                </a:solidFill>
              </a:rPr>
              <a:t>A</a:t>
            </a:r>
            <a:r>
              <a:rPr lang="zh-CN" altLang="en-US" sz="1600" dirty="0">
                <a:solidFill>
                  <a:srgbClr val="FF0000"/>
                </a:solidFill>
              </a:rPr>
              <a:t>：</a:t>
            </a:r>
            <a:endParaRPr lang="en-US" altLang="zh-CN" sz="1600" dirty="0">
              <a:solidFill>
                <a:srgbClr val="FF0000"/>
              </a:solidFill>
            </a:endParaRPr>
          </a:p>
          <a:p>
            <a:pPr marL="268288" lvl="1" indent="-268288"/>
            <a:endParaRPr lang="en-US" altLang="zh-CN" sz="1600" dirty="0">
              <a:solidFill>
                <a:srgbClr val="FF0000"/>
              </a:solidFill>
            </a:endParaRPr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9E981972-F68B-428B-9D2C-6E61B1D52BB2}"/>
              </a:ext>
            </a:extLst>
          </p:cNvPr>
          <p:cNvSpPr/>
          <p:nvPr/>
        </p:nvSpPr>
        <p:spPr>
          <a:xfrm>
            <a:off x="3642427" y="2100172"/>
            <a:ext cx="2736090" cy="314834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F75225CE-F6DD-4F59-B63D-4227F918D2FD}"/>
              </a:ext>
            </a:extLst>
          </p:cNvPr>
          <p:cNvSpPr txBox="1"/>
          <p:nvPr/>
        </p:nvSpPr>
        <p:spPr>
          <a:xfrm>
            <a:off x="3742889" y="2914318"/>
            <a:ext cx="2546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rgbClr val="C00000"/>
                </a:solidFill>
              </a:rPr>
              <a:t>报告预览区域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751A3388-955F-4D22-92CB-7226CA60C47E}"/>
              </a:ext>
            </a:extLst>
          </p:cNvPr>
          <p:cNvSpPr txBox="1"/>
          <p:nvPr/>
        </p:nvSpPr>
        <p:spPr>
          <a:xfrm>
            <a:off x="4228317" y="1811587"/>
            <a:ext cx="540000" cy="180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zh-CN" altLang="en-US" sz="1200" b="1" dirty="0"/>
              <a:t>批次名</a:t>
            </a: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B69A4F56-856C-4D0E-9880-70ABAA61C653}"/>
              </a:ext>
            </a:extLst>
          </p:cNvPr>
          <p:cNvSpPr txBox="1"/>
          <p:nvPr/>
        </p:nvSpPr>
        <p:spPr>
          <a:xfrm>
            <a:off x="4745903" y="5445551"/>
            <a:ext cx="468000" cy="33967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 lIns="0" tIns="0" rIns="0" bIns="0" rtlCol="0" anchor="ctr" anchorCtr="1">
            <a:noAutofit/>
          </a:bodyPr>
          <a:lstStyle/>
          <a:p>
            <a:pPr algn="ctr"/>
            <a:r>
              <a:rPr lang="zh-CN" altLang="en-US" sz="1000" b="1" dirty="0"/>
              <a:t>保存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F490D2F3-D848-4E49-B1A5-250410E989A4}"/>
              </a:ext>
            </a:extLst>
          </p:cNvPr>
          <p:cNvSpPr txBox="1"/>
          <p:nvPr/>
        </p:nvSpPr>
        <p:spPr>
          <a:xfrm>
            <a:off x="6546220" y="4311557"/>
            <a:ext cx="52348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8288" lvl="1" indent="-268288"/>
            <a:endParaRPr lang="en-US" altLang="zh-CN" sz="1600" dirty="0">
              <a:solidFill>
                <a:srgbClr val="0000CC"/>
              </a:solidFill>
            </a:endParaRPr>
          </a:p>
          <a:p>
            <a:pPr marL="268288" lvl="1" indent="-268288"/>
            <a:r>
              <a:rPr lang="en-US" altLang="zh-CN" sz="1600" dirty="0">
                <a:solidFill>
                  <a:srgbClr val="0000CC"/>
                </a:solidFill>
              </a:rPr>
              <a:t>1</a:t>
            </a:r>
            <a:r>
              <a:rPr lang="zh-CN" altLang="en-US" sz="1600" dirty="0">
                <a:solidFill>
                  <a:srgbClr val="0000CC"/>
                </a:solidFill>
              </a:rPr>
              <a:t>、</a:t>
            </a:r>
            <a:r>
              <a:rPr lang="zh-CN" altLang="en-US" sz="1600" dirty="0">
                <a:solidFill>
                  <a:srgbClr val="FF0000"/>
                </a:solidFill>
              </a:rPr>
              <a:t>点击“生成报告”，系统弹出第一次审批人的名单，从中选择</a:t>
            </a:r>
            <a:r>
              <a:rPr lang="en-US" altLang="zh-CN" sz="1600" dirty="0">
                <a:solidFill>
                  <a:srgbClr val="FF0000"/>
                </a:solidFill>
              </a:rPr>
              <a:t>1</a:t>
            </a:r>
            <a:r>
              <a:rPr lang="zh-CN" altLang="en-US" sz="1600" dirty="0">
                <a:solidFill>
                  <a:srgbClr val="FF0000"/>
                </a:solidFill>
              </a:rPr>
              <a:t>个审批人，审批流程正式启动</a:t>
            </a:r>
            <a:endParaRPr lang="en-US" altLang="zh-CN" sz="1600" dirty="0">
              <a:solidFill>
                <a:srgbClr val="FF0000"/>
              </a:solidFill>
            </a:endParaRPr>
          </a:p>
        </p:txBody>
      </p:sp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748D27E7-BCCA-4044-9AEE-7A4404891E6C}"/>
              </a:ext>
            </a:extLst>
          </p:cNvPr>
          <p:cNvCxnSpPr>
            <a:stCxn id="23" idx="1"/>
            <a:endCxn id="84" idx="0"/>
          </p:cNvCxnSpPr>
          <p:nvPr/>
        </p:nvCxnSpPr>
        <p:spPr>
          <a:xfrm flipH="1">
            <a:off x="5501992" y="4727056"/>
            <a:ext cx="1044228" cy="7184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 25">
            <a:extLst>
              <a:ext uri="{FF2B5EF4-FFF2-40B4-BE49-F238E27FC236}">
                <a16:creationId xmlns:a16="http://schemas.microsoft.com/office/drawing/2014/main" id="{FD818937-39CE-48C1-872B-3CEDB383D6E5}"/>
              </a:ext>
            </a:extLst>
          </p:cNvPr>
          <p:cNvSpPr/>
          <p:nvPr/>
        </p:nvSpPr>
        <p:spPr>
          <a:xfrm>
            <a:off x="6733847" y="5296899"/>
            <a:ext cx="1745361" cy="120687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8CB820D6-EDE9-4329-ABF7-BB9984DFA6A2}"/>
              </a:ext>
            </a:extLst>
          </p:cNvPr>
          <p:cNvSpPr txBox="1"/>
          <p:nvPr/>
        </p:nvSpPr>
        <p:spPr>
          <a:xfrm>
            <a:off x="6546170" y="5260885"/>
            <a:ext cx="2613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rgbClr val="C00000"/>
                </a:solidFill>
              </a:rPr>
              <a:t>请选择审批人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33854182-D5E1-4012-ABC7-FEE815ADE9AF}"/>
              </a:ext>
            </a:extLst>
          </p:cNvPr>
          <p:cNvSpPr txBox="1"/>
          <p:nvPr/>
        </p:nvSpPr>
        <p:spPr>
          <a:xfrm>
            <a:off x="6913942" y="5604493"/>
            <a:ext cx="540000" cy="180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zh-CN" altLang="en-US" sz="1200" b="1" dirty="0"/>
              <a:t>张三丰</a:t>
            </a: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04F301D9-EAB7-4A3B-B01C-061F3709A039}"/>
              </a:ext>
            </a:extLst>
          </p:cNvPr>
          <p:cNvSpPr txBox="1"/>
          <p:nvPr/>
        </p:nvSpPr>
        <p:spPr>
          <a:xfrm>
            <a:off x="6913942" y="5801068"/>
            <a:ext cx="540000" cy="180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zh-CN" altLang="en-US" sz="1200" b="1" dirty="0"/>
              <a:t>赵本山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32E4A903-6D4B-48D5-BDCE-CED80A9430B0}"/>
              </a:ext>
            </a:extLst>
          </p:cNvPr>
          <p:cNvSpPr txBox="1"/>
          <p:nvPr/>
        </p:nvSpPr>
        <p:spPr>
          <a:xfrm>
            <a:off x="6913942" y="6027460"/>
            <a:ext cx="540000" cy="180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zh-CN" altLang="en-US" sz="1200" b="1" dirty="0"/>
              <a:t>赵无极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640AFE53-6F45-4999-BE07-559E409293CB}"/>
              </a:ext>
            </a:extLst>
          </p:cNvPr>
          <p:cNvSpPr txBox="1"/>
          <p:nvPr/>
        </p:nvSpPr>
        <p:spPr>
          <a:xfrm>
            <a:off x="6907318" y="6261579"/>
            <a:ext cx="540000" cy="180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zh-CN" altLang="en-US" sz="1200" b="1" dirty="0"/>
              <a:t>马</a:t>
            </a:r>
            <a:r>
              <a:rPr lang="en-US" altLang="zh-CN" sz="1200" b="1" dirty="0"/>
              <a:t>X</a:t>
            </a:r>
            <a:r>
              <a:rPr lang="zh-CN" altLang="en-US" sz="1200" b="1" dirty="0"/>
              <a:t>云</a:t>
            </a: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A52476A6-E1B5-419D-A690-3CA83BF0AA85}"/>
              </a:ext>
            </a:extLst>
          </p:cNvPr>
          <p:cNvSpPr txBox="1"/>
          <p:nvPr/>
        </p:nvSpPr>
        <p:spPr>
          <a:xfrm>
            <a:off x="7929703" y="6122426"/>
            <a:ext cx="468000" cy="33967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 lIns="0" tIns="0" rIns="0" bIns="0" rtlCol="0" anchor="ctr" anchorCtr="1">
            <a:noAutofit/>
          </a:bodyPr>
          <a:lstStyle/>
          <a:p>
            <a:pPr algn="ctr"/>
            <a:r>
              <a:rPr lang="zh-CN" altLang="en-US" sz="1000" b="1" dirty="0"/>
              <a:t>确认</a:t>
            </a: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0C39CC45-D28E-4239-89FA-BB48949B7D22}"/>
              </a:ext>
            </a:extLst>
          </p:cNvPr>
          <p:cNvSpPr txBox="1"/>
          <p:nvPr/>
        </p:nvSpPr>
        <p:spPr>
          <a:xfrm>
            <a:off x="7929703" y="5756181"/>
            <a:ext cx="468000" cy="33967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 lIns="0" tIns="0" rIns="0" bIns="0" rtlCol="0" anchor="ctr" anchorCtr="1">
            <a:noAutofit/>
          </a:bodyPr>
          <a:lstStyle/>
          <a:p>
            <a:pPr algn="ctr"/>
            <a:r>
              <a:rPr lang="zh-CN" altLang="en-US" sz="1000" b="1" dirty="0"/>
              <a:t>返回</a:t>
            </a:r>
          </a:p>
        </p:txBody>
      </p:sp>
    </p:spTree>
    <p:extLst>
      <p:ext uri="{BB962C8B-B14F-4D97-AF65-F5344CB8AC3E}">
        <p14:creationId xmlns:p14="http://schemas.microsoft.com/office/powerpoint/2010/main" val="7730872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矩形 90">
            <a:extLst>
              <a:ext uri="{FF2B5EF4-FFF2-40B4-BE49-F238E27FC236}">
                <a16:creationId xmlns:a16="http://schemas.microsoft.com/office/drawing/2014/main" id="{58EC6E2D-869F-4E7F-9DAC-32888D2E6AB4}"/>
              </a:ext>
            </a:extLst>
          </p:cNvPr>
          <p:cNvSpPr/>
          <p:nvPr/>
        </p:nvSpPr>
        <p:spPr>
          <a:xfrm rot="16200000">
            <a:off x="7149108" y="1996573"/>
            <a:ext cx="5116888" cy="287675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0A70FDBE-CE4E-4160-BF82-E28DB7B07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质检员</a:t>
            </a:r>
            <a:br>
              <a:rPr lang="en-US" altLang="zh-CN" b="1" dirty="0"/>
            </a:br>
            <a:r>
              <a:rPr lang="en-US" altLang="zh-CN" sz="2400" b="1" dirty="0"/>
              <a:t>——</a:t>
            </a:r>
            <a:r>
              <a:rPr lang="zh-CN" altLang="en-US" sz="2400" b="1" dirty="0"/>
              <a:t>查看报告审批状态</a:t>
            </a:r>
            <a:endParaRPr lang="zh-CN" altLang="en-US" dirty="0"/>
          </a:p>
        </p:txBody>
      </p:sp>
      <p:sp>
        <p:nvSpPr>
          <p:cNvPr id="23" name="箭头: 右 22">
            <a:hlinkClick r:id="rId2" action="ppaction://hlinksldjump"/>
            <a:extLst>
              <a:ext uri="{FF2B5EF4-FFF2-40B4-BE49-F238E27FC236}">
                <a16:creationId xmlns:a16="http://schemas.microsoft.com/office/drawing/2014/main" id="{3D7C6C95-E50D-453D-BD68-E9CFC102C63A}"/>
              </a:ext>
            </a:extLst>
          </p:cNvPr>
          <p:cNvSpPr/>
          <p:nvPr/>
        </p:nvSpPr>
        <p:spPr>
          <a:xfrm rot="10800000">
            <a:off x="11688826" y="6298245"/>
            <a:ext cx="318499" cy="240259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217F797A-7084-4BC9-8A29-9743772F168B}"/>
              </a:ext>
            </a:extLst>
          </p:cNvPr>
          <p:cNvSpPr/>
          <p:nvPr/>
        </p:nvSpPr>
        <p:spPr>
          <a:xfrm rot="16200000">
            <a:off x="2448937" y="1903514"/>
            <a:ext cx="5116888" cy="287675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9C1FF826-CD7F-48D9-8ACC-CFEC81EEE216}"/>
              </a:ext>
            </a:extLst>
          </p:cNvPr>
          <p:cNvSpPr/>
          <p:nvPr/>
        </p:nvSpPr>
        <p:spPr>
          <a:xfrm>
            <a:off x="3647342" y="846906"/>
            <a:ext cx="2736090" cy="443385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60465C7F-4714-4C72-89F5-ED4D12DD440C}"/>
              </a:ext>
            </a:extLst>
          </p:cNvPr>
          <p:cNvSpPr txBox="1"/>
          <p:nvPr/>
        </p:nvSpPr>
        <p:spPr>
          <a:xfrm>
            <a:off x="4706716" y="5445551"/>
            <a:ext cx="468000" cy="33967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 lIns="0" tIns="0" rIns="0" bIns="0" rtlCol="0" anchor="ctr" anchorCtr="1">
            <a:noAutofit/>
          </a:bodyPr>
          <a:lstStyle/>
          <a:p>
            <a:pPr algn="ctr"/>
            <a:r>
              <a:rPr lang="zh-CN" altLang="en-US" sz="1000" b="1" dirty="0"/>
              <a:t>返回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C339119-1D89-400E-BC6A-35A037B492DC}"/>
              </a:ext>
            </a:extLst>
          </p:cNvPr>
          <p:cNvSpPr txBox="1"/>
          <p:nvPr/>
        </p:nvSpPr>
        <p:spPr>
          <a:xfrm>
            <a:off x="9400791" y="1123837"/>
            <a:ext cx="1695443" cy="42722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sz="1100" dirty="0"/>
              <a:t>审批人、审批时间、审批意见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B6879041-1601-40D5-BC24-3E4F46A35EA4}"/>
              </a:ext>
            </a:extLst>
          </p:cNvPr>
          <p:cNvGrpSpPr/>
          <p:nvPr/>
        </p:nvGrpSpPr>
        <p:grpSpPr>
          <a:xfrm>
            <a:off x="3675037" y="1379783"/>
            <a:ext cx="2668106" cy="410694"/>
            <a:chOff x="3675037" y="1151185"/>
            <a:chExt cx="2668106" cy="410694"/>
          </a:xfrm>
        </p:grpSpPr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08AC9520-4814-43D4-8243-BDEEABF0328C}"/>
                </a:ext>
              </a:extLst>
            </p:cNvPr>
            <p:cNvSpPr txBox="1"/>
            <p:nvPr/>
          </p:nvSpPr>
          <p:spPr>
            <a:xfrm>
              <a:off x="3675037" y="1151185"/>
              <a:ext cx="504000" cy="39513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pPr algn="ctr"/>
              <a:r>
                <a:rPr lang="zh-CN" altLang="en-US" sz="1200" b="1" dirty="0"/>
                <a:t>药品名</a:t>
              </a:r>
            </a:p>
          </p:txBody>
        </p: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99057F81-EDAF-46B9-80E8-4495F0D15774}"/>
                </a:ext>
              </a:extLst>
            </p:cNvPr>
            <p:cNvSpPr txBox="1"/>
            <p:nvPr/>
          </p:nvSpPr>
          <p:spPr>
            <a:xfrm>
              <a:off x="4205124" y="1154500"/>
              <a:ext cx="540000" cy="39513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pPr algn="ctr"/>
              <a:r>
                <a:rPr lang="zh-CN" altLang="en-US" sz="1200" b="1" dirty="0"/>
                <a:t>批次名</a:t>
              </a:r>
            </a:p>
          </p:txBody>
        </p:sp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D3B476AD-4A70-4FD0-B6DF-0A3894276784}"/>
                </a:ext>
              </a:extLst>
            </p:cNvPr>
            <p:cNvSpPr/>
            <p:nvPr/>
          </p:nvSpPr>
          <p:spPr>
            <a:xfrm>
              <a:off x="4762967" y="1162879"/>
              <a:ext cx="576000" cy="39513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dirty="0">
                  <a:solidFill>
                    <a:schemeClr val="tx1"/>
                  </a:solidFill>
                </a:rPr>
                <a:t>第</a:t>
              </a:r>
              <a:r>
                <a:rPr lang="en-US" altLang="zh-CN" sz="1200" dirty="0">
                  <a:solidFill>
                    <a:schemeClr val="tx1"/>
                  </a:solidFill>
                </a:rPr>
                <a:t>x</a:t>
              </a:r>
              <a:r>
                <a:rPr lang="zh-CN" altLang="en-US" sz="1200" dirty="0">
                  <a:solidFill>
                    <a:schemeClr val="tx1"/>
                  </a:solidFill>
                </a:rPr>
                <a:t>次审批</a:t>
              </a:r>
            </a:p>
          </p:txBody>
        </p:sp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5C177410-DDA8-4CF2-91BE-ABF521AC0A86}"/>
                </a:ext>
              </a:extLst>
            </p:cNvPr>
            <p:cNvSpPr/>
            <p:nvPr/>
          </p:nvSpPr>
          <p:spPr>
            <a:xfrm>
              <a:off x="6014263" y="1162221"/>
              <a:ext cx="328880" cy="38409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dirty="0">
                  <a:solidFill>
                    <a:schemeClr val="tx1"/>
                  </a:solidFill>
                </a:rPr>
                <a:t>详情</a:t>
              </a:r>
            </a:p>
          </p:txBody>
        </p:sp>
        <p:sp>
          <p:nvSpPr>
            <p:cNvPr id="60" name="矩形 59">
              <a:extLst>
                <a:ext uri="{FF2B5EF4-FFF2-40B4-BE49-F238E27FC236}">
                  <a16:creationId xmlns:a16="http://schemas.microsoft.com/office/drawing/2014/main" id="{29B3D232-6B3E-44D9-BC2B-F5F8C78F7391}"/>
                </a:ext>
              </a:extLst>
            </p:cNvPr>
            <p:cNvSpPr/>
            <p:nvPr/>
          </p:nvSpPr>
          <p:spPr>
            <a:xfrm>
              <a:off x="5362540" y="1166744"/>
              <a:ext cx="612000" cy="39513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dirty="0">
                  <a:solidFill>
                    <a:schemeClr val="tx1"/>
                  </a:solidFill>
                </a:rPr>
                <a:t>审批人</a:t>
              </a:r>
            </a:p>
          </p:txBody>
        </p:sp>
      </p:grp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E30B8360-9A49-4A37-85A0-95AFA7494F67}"/>
              </a:ext>
            </a:extLst>
          </p:cNvPr>
          <p:cNvGrpSpPr/>
          <p:nvPr/>
        </p:nvGrpSpPr>
        <p:grpSpPr>
          <a:xfrm>
            <a:off x="3675037" y="1860171"/>
            <a:ext cx="2668106" cy="410694"/>
            <a:chOff x="3675037" y="1151185"/>
            <a:chExt cx="2668106" cy="410694"/>
          </a:xfrm>
        </p:grpSpPr>
        <p:sp>
          <p:nvSpPr>
            <p:cNvPr id="62" name="文本框 61">
              <a:extLst>
                <a:ext uri="{FF2B5EF4-FFF2-40B4-BE49-F238E27FC236}">
                  <a16:creationId xmlns:a16="http://schemas.microsoft.com/office/drawing/2014/main" id="{51DF296F-16C4-4800-B447-8B7F0ED1299D}"/>
                </a:ext>
              </a:extLst>
            </p:cNvPr>
            <p:cNvSpPr txBox="1"/>
            <p:nvPr/>
          </p:nvSpPr>
          <p:spPr>
            <a:xfrm>
              <a:off x="3675037" y="1151185"/>
              <a:ext cx="504000" cy="39513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pPr algn="ctr"/>
              <a:r>
                <a:rPr lang="zh-CN" altLang="en-US" sz="1200" b="1" dirty="0"/>
                <a:t>药品名</a:t>
              </a:r>
            </a:p>
          </p:txBody>
        </p:sp>
        <p:sp>
          <p:nvSpPr>
            <p:cNvPr id="63" name="文本框 62">
              <a:extLst>
                <a:ext uri="{FF2B5EF4-FFF2-40B4-BE49-F238E27FC236}">
                  <a16:creationId xmlns:a16="http://schemas.microsoft.com/office/drawing/2014/main" id="{D5189C70-0F1D-43FB-A52F-D572CBE61548}"/>
                </a:ext>
              </a:extLst>
            </p:cNvPr>
            <p:cNvSpPr txBox="1"/>
            <p:nvPr/>
          </p:nvSpPr>
          <p:spPr>
            <a:xfrm>
              <a:off x="4205124" y="1154500"/>
              <a:ext cx="540000" cy="39513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pPr algn="ctr"/>
              <a:r>
                <a:rPr lang="zh-CN" altLang="en-US" sz="1200" b="1" dirty="0"/>
                <a:t>批次名</a:t>
              </a:r>
            </a:p>
          </p:txBody>
        </p:sp>
        <p:sp>
          <p:nvSpPr>
            <p:cNvPr id="64" name="矩形 63">
              <a:extLst>
                <a:ext uri="{FF2B5EF4-FFF2-40B4-BE49-F238E27FC236}">
                  <a16:creationId xmlns:a16="http://schemas.microsoft.com/office/drawing/2014/main" id="{F1E0C880-E6CA-4A7F-9863-2DC5B1F83B43}"/>
                </a:ext>
              </a:extLst>
            </p:cNvPr>
            <p:cNvSpPr/>
            <p:nvPr/>
          </p:nvSpPr>
          <p:spPr>
            <a:xfrm>
              <a:off x="4762967" y="1162879"/>
              <a:ext cx="576000" cy="39513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dirty="0">
                  <a:solidFill>
                    <a:schemeClr val="tx1"/>
                  </a:solidFill>
                </a:rPr>
                <a:t>第</a:t>
              </a:r>
              <a:r>
                <a:rPr lang="en-US" altLang="zh-CN" sz="1200" dirty="0">
                  <a:solidFill>
                    <a:schemeClr val="tx1"/>
                  </a:solidFill>
                </a:rPr>
                <a:t>x</a:t>
              </a:r>
              <a:r>
                <a:rPr lang="zh-CN" altLang="en-US" sz="1200" dirty="0">
                  <a:solidFill>
                    <a:schemeClr val="tx1"/>
                  </a:solidFill>
                </a:rPr>
                <a:t>次审批</a:t>
              </a:r>
            </a:p>
          </p:txBody>
        </p:sp>
        <p:sp>
          <p:nvSpPr>
            <p:cNvPr id="65" name="矩形 64">
              <a:extLst>
                <a:ext uri="{FF2B5EF4-FFF2-40B4-BE49-F238E27FC236}">
                  <a16:creationId xmlns:a16="http://schemas.microsoft.com/office/drawing/2014/main" id="{DA5CA743-7F01-47BF-B6A8-8979EB44AA1B}"/>
                </a:ext>
              </a:extLst>
            </p:cNvPr>
            <p:cNvSpPr/>
            <p:nvPr/>
          </p:nvSpPr>
          <p:spPr>
            <a:xfrm>
              <a:off x="6014263" y="1162221"/>
              <a:ext cx="328880" cy="38409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dirty="0">
                  <a:solidFill>
                    <a:schemeClr val="tx1"/>
                  </a:solidFill>
                </a:rPr>
                <a:t>详情</a:t>
              </a:r>
            </a:p>
          </p:txBody>
        </p:sp>
        <p:sp>
          <p:nvSpPr>
            <p:cNvPr id="66" name="矩形 65">
              <a:extLst>
                <a:ext uri="{FF2B5EF4-FFF2-40B4-BE49-F238E27FC236}">
                  <a16:creationId xmlns:a16="http://schemas.microsoft.com/office/drawing/2014/main" id="{7B898AE7-8C98-47BC-B5C1-D33D7F70802F}"/>
                </a:ext>
              </a:extLst>
            </p:cNvPr>
            <p:cNvSpPr/>
            <p:nvPr/>
          </p:nvSpPr>
          <p:spPr>
            <a:xfrm>
              <a:off x="5362540" y="1166744"/>
              <a:ext cx="612000" cy="39513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dirty="0">
                  <a:solidFill>
                    <a:schemeClr val="tx1"/>
                  </a:solidFill>
                </a:rPr>
                <a:t>审批人</a:t>
              </a:r>
            </a:p>
          </p:txBody>
        </p:sp>
      </p:grpSp>
      <p:grpSp>
        <p:nvGrpSpPr>
          <p:cNvPr id="67" name="组合 66">
            <a:extLst>
              <a:ext uri="{FF2B5EF4-FFF2-40B4-BE49-F238E27FC236}">
                <a16:creationId xmlns:a16="http://schemas.microsoft.com/office/drawing/2014/main" id="{9D3781EF-810E-44E7-B2AE-008F6257DD7A}"/>
              </a:ext>
            </a:extLst>
          </p:cNvPr>
          <p:cNvGrpSpPr/>
          <p:nvPr/>
        </p:nvGrpSpPr>
        <p:grpSpPr>
          <a:xfrm>
            <a:off x="3675037" y="2400197"/>
            <a:ext cx="2668106" cy="410694"/>
            <a:chOff x="3675037" y="1151185"/>
            <a:chExt cx="2668106" cy="410694"/>
          </a:xfrm>
        </p:grpSpPr>
        <p:sp>
          <p:nvSpPr>
            <p:cNvPr id="68" name="文本框 67">
              <a:extLst>
                <a:ext uri="{FF2B5EF4-FFF2-40B4-BE49-F238E27FC236}">
                  <a16:creationId xmlns:a16="http://schemas.microsoft.com/office/drawing/2014/main" id="{B4C0D760-49D1-424A-A96E-19DCA3CC4CB5}"/>
                </a:ext>
              </a:extLst>
            </p:cNvPr>
            <p:cNvSpPr txBox="1"/>
            <p:nvPr/>
          </p:nvSpPr>
          <p:spPr>
            <a:xfrm>
              <a:off x="3675037" y="1151185"/>
              <a:ext cx="504000" cy="39513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pPr algn="ctr"/>
              <a:r>
                <a:rPr lang="zh-CN" altLang="en-US" sz="1200" b="1" dirty="0"/>
                <a:t>药品名</a:t>
              </a:r>
            </a:p>
          </p:txBody>
        </p:sp>
        <p:sp>
          <p:nvSpPr>
            <p:cNvPr id="69" name="文本框 68">
              <a:extLst>
                <a:ext uri="{FF2B5EF4-FFF2-40B4-BE49-F238E27FC236}">
                  <a16:creationId xmlns:a16="http://schemas.microsoft.com/office/drawing/2014/main" id="{6AB6AACF-368A-4270-A1D4-8E893807879B}"/>
                </a:ext>
              </a:extLst>
            </p:cNvPr>
            <p:cNvSpPr txBox="1"/>
            <p:nvPr/>
          </p:nvSpPr>
          <p:spPr>
            <a:xfrm>
              <a:off x="4205124" y="1154500"/>
              <a:ext cx="540000" cy="39513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pPr algn="ctr"/>
              <a:r>
                <a:rPr lang="zh-CN" altLang="en-US" sz="1200" b="1" dirty="0"/>
                <a:t>批次名</a:t>
              </a:r>
            </a:p>
          </p:txBody>
        </p:sp>
        <p:sp>
          <p:nvSpPr>
            <p:cNvPr id="70" name="矩形 69">
              <a:extLst>
                <a:ext uri="{FF2B5EF4-FFF2-40B4-BE49-F238E27FC236}">
                  <a16:creationId xmlns:a16="http://schemas.microsoft.com/office/drawing/2014/main" id="{A9568A1C-8C9E-4448-886B-6E866DEC98A6}"/>
                </a:ext>
              </a:extLst>
            </p:cNvPr>
            <p:cNvSpPr/>
            <p:nvPr/>
          </p:nvSpPr>
          <p:spPr>
            <a:xfrm>
              <a:off x="4762967" y="1162879"/>
              <a:ext cx="576000" cy="39513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dirty="0">
                  <a:solidFill>
                    <a:schemeClr val="tx1"/>
                  </a:solidFill>
                </a:rPr>
                <a:t>第</a:t>
              </a:r>
              <a:r>
                <a:rPr lang="en-US" altLang="zh-CN" sz="1200" dirty="0">
                  <a:solidFill>
                    <a:schemeClr val="tx1"/>
                  </a:solidFill>
                </a:rPr>
                <a:t>x</a:t>
              </a:r>
              <a:r>
                <a:rPr lang="zh-CN" altLang="en-US" sz="1200" dirty="0">
                  <a:solidFill>
                    <a:schemeClr val="tx1"/>
                  </a:solidFill>
                </a:rPr>
                <a:t>次审批</a:t>
              </a:r>
            </a:p>
          </p:txBody>
        </p:sp>
        <p:sp>
          <p:nvSpPr>
            <p:cNvPr id="71" name="矩形 70">
              <a:extLst>
                <a:ext uri="{FF2B5EF4-FFF2-40B4-BE49-F238E27FC236}">
                  <a16:creationId xmlns:a16="http://schemas.microsoft.com/office/drawing/2014/main" id="{A07B28A2-1A28-4581-B40E-B429E1D7212B}"/>
                </a:ext>
              </a:extLst>
            </p:cNvPr>
            <p:cNvSpPr/>
            <p:nvPr/>
          </p:nvSpPr>
          <p:spPr>
            <a:xfrm>
              <a:off x="6014263" y="1162221"/>
              <a:ext cx="328880" cy="38409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dirty="0">
                  <a:solidFill>
                    <a:schemeClr val="tx1"/>
                  </a:solidFill>
                </a:rPr>
                <a:t>详情</a:t>
              </a:r>
            </a:p>
          </p:txBody>
        </p:sp>
        <p:sp>
          <p:nvSpPr>
            <p:cNvPr id="72" name="矩形 71">
              <a:extLst>
                <a:ext uri="{FF2B5EF4-FFF2-40B4-BE49-F238E27FC236}">
                  <a16:creationId xmlns:a16="http://schemas.microsoft.com/office/drawing/2014/main" id="{5812BE2F-E3BD-4CCD-A64E-340598117AB4}"/>
                </a:ext>
              </a:extLst>
            </p:cNvPr>
            <p:cNvSpPr/>
            <p:nvPr/>
          </p:nvSpPr>
          <p:spPr>
            <a:xfrm>
              <a:off x="5362540" y="1166744"/>
              <a:ext cx="612000" cy="39513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dirty="0">
                  <a:solidFill>
                    <a:schemeClr val="tx1"/>
                  </a:solidFill>
                </a:rPr>
                <a:t>审批人</a:t>
              </a:r>
            </a:p>
          </p:txBody>
        </p:sp>
      </p:grpSp>
      <p:grpSp>
        <p:nvGrpSpPr>
          <p:cNvPr id="73" name="组合 72">
            <a:extLst>
              <a:ext uri="{FF2B5EF4-FFF2-40B4-BE49-F238E27FC236}">
                <a16:creationId xmlns:a16="http://schemas.microsoft.com/office/drawing/2014/main" id="{2E1AB27A-BD46-4949-BCC6-2E5E9FD68AF5}"/>
              </a:ext>
            </a:extLst>
          </p:cNvPr>
          <p:cNvGrpSpPr/>
          <p:nvPr/>
        </p:nvGrpSpPr>
        <p:grpSpPr>
          <a:xfrm>
            <a:off x="3675037" y="2900466"/>
            <a:ext cx="2668106" cy="410694"/>
            <a:chOff x="3675037" y="1151185"/>
            <a:chExt cx="2668106" cy="410694"/>
          </a:xfrm>
        </p:grpSpPr>
        <p:sp>
          <p:nvSpPr>
            <p:cNvPr id="74" name="文本框 73">
              <a:extLst>
                <a:ext uri="{FF2B5EF4-FFF2-40B4-BE49-F238E27FC236}">
                  <a16:creationId xmlns:a16="http://schemas.microsoft.com/office/drawing/2014/main" id="{D58E353C-F811-4C4E-A861-FA6A0D0FC85B}"/>
                </a:ext>
              </a:extLst>
            </p:cNvPr>
            <p:cNvSpPr txBox="1"/>
            <p:nvPr/>
          </p:nvSpPr>
          <p:spPr>
            <a:xfrm>
              <a:off x="3675037" y="1151185"/>
              <a:ext cx="504000" cy="39513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pPr algn="ctr"/>
              <a:r>
                <a:rPr lang="zh-CN" altLang="en-US" sz="1200" b="1" dirty="0"/>
                <a:t>药品名</a:t>
              </a:r>
            </a:p>
          </p:txBody>
        </p:sp>
        <p:sp>
          <p:nvSpPr>
            <p:cNvPr id="75" name="文本框 74">
              <a:extLst>
                <a:ext uri="{FF2B5EF4-FFF2-40B4-BE49-F238E27FC236}">
                  <a16:creationId xmlns:a16="http://schemas.microsoft.com/office/drawing/2014/main" id="{15667FA3-B39D-4F82-97A6-0902AC12485F}"/>
                </a:ext>
              </a:extLst>
            </p:cNvPr>
            <p:cNvSpPr txBox="1"/>
            <p:nvPr/>
          </p:nvSpPr>
          <p:spPr>
            <a:xfrm>
              <a:off x="4205124" y="1154500"/>
              <a:ext cx="540000" cy="39513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pPr algn="ctr"/>
              <a:r>
                <a:rPr lang="zh-CN" altLang="en-US" sz="1200" b="1" dirty="0"/>
                <a:t>批次名</a:t>
              </a:r>
            </a:p>
          </p:txBody>
        </p:sp>
        <p:sp>
          <p:nvSpPr>
            <p:cNvPr id="76" name="矩形 75">
              <a:extLst>
                <a:ext uri="{FF2B5EF4-FFF2-40B4-BE49-F238E27FC236}">
                  <a16:creationId xmlns:a16="http://schemas.microsoft.com/office/drawing/2014/main" id="{7E62CDF7-B0C5-4F26-B6F6-45F8D0D4B3C7}"/>
                </a:ext>
              </a:extLst>
            </p:cNvPr>
            <p:cNvSpPr/>
            <p:nvPr/>
          </p:nvSpPr>
          <p:spPr>
            <a:xfrm>
              <a:off x="4762967" y="1162879"/>
              <a:ext cx="576000" cy="39513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dirty="0">
                  <a:solidFill>
                    <a:schemeClr val="tx1"/>
                  </a:solidFill>
                </a:rPr>
                <a:t>第</a:t>
              </a:r>
              <a:r>
                <a:rPr lang="en-US" altLang="zh-CN" sz="1200" dirty="0">
                  <a:solidFill>
                    <a:schemeClr val="tx1"/>
                  </a:solidFill>
                </a:rPr>
                <a:t>x</a:t>
              </a:r>
              <a:r>
                <a:rPr lang="zh-CN" altLang="en-US" sz="1200" dirty="0">
                  <a:solidFill>
                    <a:schemeClr val="tx1"/>
                  </a:solidFill>
                </a:rPr>
                <a:t>次审批</a:t>
              </a:r>
            </a:p>
          </p:txBody>
        </p:sp>
        <p:sp>
          <p:nvSpPr>
            <p:cNvPr id="80" name="矩形 79">
              <a:extLst>
                <a:ext uri="{FF2B5EF4-FFF2-40B4-BE49-F238E27FC236}">
                  <a16:creationId xmlns:a16="http://schemas.microsoft.com/office/drawing/2014/main" id="{C49927AA-0774-40CB-A2DB-17B7CF19011E}"/>
                </a:ext>
              </a:extLst>
            </p:cNvPr>
            <p:cNvSpPr/>
            <p:nvPr/>
          </p:nvSpPr>
          <p:spPr>
            <a:xfrm>
              <a:off x="6014263" y="1162221"/>
              <a:ext cx="328880" cy="38409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dirty="0">
                  <a:solidFill>
                    <a:schemeClr val="tx1"/>
                  </a:solidFill>
                </a:rPr>
                <a:t>详情</a:t>
              </a:r>
            </a:p>
          </p:txBody>
        </p:sp>
        <p:sp>
          <p:nvSpPr>
            <p:cNvPr id="81" name="矩形 80">
              <a:extLst>
                <a:ext uri="{FF2B5EF4-FFF2-40B4-BE49-F238E27FC236}">
                  <a16:creationId xmlns:a16="http://schemas.microsoft.com/office/drawing/2014/main" id="{F54BA385-070E-4977-8217-0864ABE02CD3}"/>
                </a:ext>
              </a:extLst>
            </p:cNvPr>
            <p:cNvSpPr/>
            <p:nvPr/>
          </p:nvSpPr>
          <p:spPr>
            <a:xfrm>
              <a:off x="5362540" y="1166744"/>
              <a:ext cx="612000" cy="39513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dirty="0">
                  <a:solidFill>
                    <a:schemeClr val="tx1"/>
                  </a:solidFill>
                </a:rPr>
                <a:t>审批人</a:t>
              </a:r>
            </a:p>
          </p:txBody>
        </p:sp>
      </p:grpSp>
      <p:grpSp>
        <p:nvGrpSpPr>
          <p:cNvPr id="82" name="组合 81">
            <a:extLst>
              <a:ext uri="{FF2B5EF4-FFF2-40B4-BE49-F238E27FC236}">
                <a16:creationId xmlns:a16="http://schemas.microsoft.com/office/drawing/2014/main" id="{09651A3A-C1EE-4359-BEBA-8DFAF4CB4388}"/>
              </a:ext>
            </a:extLst>
          </p:cNvPr>
          <p:cNvGrpSpPr/>
          <p:nvPr/>
        </p:nvGrpSpPr>
        <p:grpSpPr>
          <a:xfrm>
            <a:off x="3675037" y="3629336"/>
            <a:ext cx="2668106" cy="410694"/>
            <a:chOff x="3675037" y="1151185"/>
            <a:chExt cx="2668106" cy="410694"/>
          </a:xfrm>
        </p:grpSpPr>
        <p:sp>
          <p:nvSpPr>
            <p:cNvPr id="83" name="文本框 82">
              <a:extLst>
                <a:ext uri="{FF2B5EF4-FFF2-40B4-BE49-F238E27FC236}">
                  <a16:creationId xmlns:a16="http://schemas.microsoft.com/office/drawing/2014/main" id="{6EE05512-6938-4383-BEA4-236AC2FD3500}"/>
                </a:ext>
              </a:extLst>
            </p:cNvPr>
            <p:cNvSpPr txBox="1"/>
            <p:nvPr/>
          </p:nvSpPr>
          <p:spPr>
            <a:xfrm>
              <a:off x="3675037" y="1151185"/>
              <a:ext cx="504000" cy="39513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pPr algn="ctr"/>
              <a:r>
                <a:rPr lang="zh-CN" altLang="en-US" sz="1200" b="1" dirty="0"/>
                <a:t>药品名</a:t>
              </a:r>
            </a:p>
          </p:txBody>
        </p:sp>
        <p:sp>
          <p:nvSpPr>
            <p:cNvPr id="85" name="文本框 84">
              <a:extLst>
                <a:ext uri="{FF2B5EF4-FFF2-40B4-BE49-F238E27FC236}">
                  <a16:creationId xmlns:a16="http://schemas.microsoft.com/office/drawing/2014/main" id="{0645780F-CF36-4184-B47D-66384CCD44C0}"/>
                </a:ext>
              </a:extLst>
            </p:cNvPr>
            <p:cNvSpPr txBox="1"/>
            <p:nvPr/>
          </p:nvSpPr>
          <p:spPr>
            <a:xfrm>
              <a:off x="4205124" y="1154500"/>
              <a:ext cx="540000" cy="39513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pPr algn="ctr"/>
              <a:r>
                <a:rPr lang="zh-CN" altLang="en-US" sz="1200" b="1" dirty="0"/>
                <a:t>批次名</a:t>
              </a:r>
            </a:p>
          </p:txBody>
        </p:sp>
        <p:sp>
          <p:nvSpPr>
            <p:cNvPr id="86" name="矩形 85">
              <a:extLst>
                <a:ext uri="{FF2B5EF4-FFF2-40B4-BE49-F238E27FC236}">
                  <a16:creationId xmlns:a16="http://schemas.microsoft.com/office/drawing/2014/main" id="{DF8BBCAB-C9ED-4129-AE6B-7E141F951B45}"/>
                </a:ext>
              </a:extLst>
            </p:cNvPr>
            <p:cNvSpPr/>
            <p:nvPr/>
          </p:nvSpPr>
          <p:spPr>
            <a:xfrm>
              <a:off x="4762967" y="1162879"/>
              <a:ext cx="576000" cy="39513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dirty="0">
                  <a:solidFill>
                    <a:schemeClr val="tx1"/>
                  </a:solidFill>
                </a:rPr>
                <a:t>第</a:t>
              </a:r>
              <a:r>
                <a:rPr lang="en-US" altLang="zh-CN" sz="1200" dirty="0">
                  <a:solidFill>
                    <a:schemeClr val="tx1"/>
                  </a:solidFill>
                </a:rPr>
                <a:t>x</a:t>
              </a:r>
              <a:r>
                <a:rPr lang="zh-CN" altLang="en-US" sz="1200" dirty="0">
                  <a:solidFill>
                    <a:schemeClr val="tx1"/>
                  </a:solidFill>
                </a:rPr>
                <a:t>次审批</a:t>
              </a:r>
            </a:p>
          </p:txBody>
        </p:sp>
        <p:sp>
          <p:nvSpPr>
            <p:cNvPr id="87" name="矩形 86">
              <a:extLst>
                <a:ext uri="{FF2B5EF4-FFF2-40B4-BE49-F238E27FC236}">
                  <a16:creationId xmlns:a16="http://schemas.microsoft.com/office/drawing/2014/main" id="{C3592642-70FD-4F86-836C-D931ABC2BDF0}"/>
                </a:ext>
              </a:extLst>
            </p:cNvPr>
            <p:cNvSpPr/>
            <p:nvPr/>
          </p:nvSpPr>
          <p:spPr>
            <a:xfrm>
              <a:off x="6014263" y="1162221"/>
              <a:ext cx="328880" cy="38409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dirty="0">
                  <a:solidFill>
                    <a:schemeClr val="tx1"/>
                  </a:solidFill>
                </a:rPr>
                <a:t>详情</a:t>
              </a:r>
            </a:p>
          </p:txBody>
        </p:sp>
        <p:sp>
          <p:nvSpPr>
            <p:cNvPr id="88" name="矩形 87">
              <a:extLst>
                <a:ext uri="{FF2B5EF4-FFF2-40B4-BE49-F238E27FC236}">
                  <a16:creationId xmlns:a16="http://schemas.microsoft.com/office/drawing/2014/main" id="{1C94D3FD-1A08-4B0C-88CA-70DB28911B01}"/>
                </a:ext>
              </a:extLst>
            </p:cNvPr>
            <p:cNvSpPr/>
            <p:nvPr/>
          </p:nvSpPr>
          <p:spPr>
            <a:xfrm>
              <a:off x="5362540" y="1166744"/>
              <a:ext cx="612000" cy="39513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dirty="0">
                  <a:solidFill>
                    <a:schemeClr val="tx1"/>
                  </a:solidFill>
                </a:rPr>
                <a:t>审批人</a:t>
              </a:r>
            </a:p>
          </p:txBody>
        </p:sp>
      </p:grpSp>
      <p:sp>
        <p:nvSpPr>
          <p:cNvPr id="90" name="矩形 89">
            <a:extLst>
              <a:ext uri="{FF2B5EF4-FFF2-40B4-BE49-F238E27FC236}">
                <a16:creationId xmlns:a16="http://schemas.microsoft.com/office/drawing/2014/main" id="{9E4BDC3A-1D85-4B55-85A1-3EB3320F8CD3}"/>
              </a:ext>
            </a:extLst>
          </p:cNvPr>
          <p:cNvSpPr/>
          <p:nvPr/>
        </p:nvSpPr>
        <p:spPr>
          <a:xfrm>
            <a:off x="8368352" y="1133621"/>
            <a:ext cx="904465" cy="29817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chemeClr val="tx1"/>
                </a:solidFill>
              </a:rPr>
              <a:t>第</a:t>
            </a:r>
            <a:r>
              <a:rPr lang="en-US" altLang="zh-CN" sz="1200" dirty="0">
                <a:solidFill>
                  <a:schemeClr val="tx1"/>
                </a:solidFill>
              </a:rPr>
              <a:t>1</a:t>
            </a:r>
            <a:r>
              <a:rPr lang="zh-CN" altLang="en-US" sz="1200" dirty="0">
                <a:solidFill>
                  <a:schemeClr val="tx1"/>
                </a:solidFill>
              </a:rPr>
              <a:t>次审批</a:t>
            </a:r>
          </a:p>
        </p:txBody>
      </p:sp>
      <p:sp>
        <p:nvSpPr>
          <p:cNvPr id="92" name="文本框 91">
            <a:extLst>
              <a:ext uri="{FF2B5EF4-FFF2-40B4-BE49-F238E27FC236}">
                <a16:creationId xmlns:a16="http://schemas.microsoft.com/office/drawing/2014/main" id="{609B2A31-388C-478C-9F20-BD6DF545C832}"/>
              </a:ext>
            </a:extLst>
          </p:cNvPr>
          <p:cNvSpPr txBox="1"/>
          <p:nvPr/>
        </p:nvSpPr>
        <p:spPr>
          <a:xfrm>
            <a:off x="9400790" y="1589759"/>
            <a:ext cx="1695443" cy="42722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sz="1100" dirty="0"/>
              <a:t>审批人、审批时间、审批意见</a:t>
            </a:r>
          </a:p>
        </p:txBody>
      </p:sp>
      <p:sp>
        <p:nvSpPr>
          <p:cNvPr id="93" name="文本框 92">
            <a:extLst>
              <a:ext uri="{FF2B5EF4-FFF2-40B4-BE49-F238E27FC236}">
                <a16:creationId xmlns:a16="http://schemas.microsoft.com/office/drawing/2014/main" id="{65C450FC-B931-44EC-B3C0-09A4D1FBE877}"/>
              </a:ext>
            </a:extLst>
          </p:cNvPr>
          <p:cNvSpPr txBox="1"/>
          <p:nvPr/>
        </p:nvSpPr>
        <p:spPr>
          <a:xfrm>
            <a:off x="9400789" y="2050705"/>
            <a:ext cx="1695443" cy="42722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sz="1100" dirty="0"/>
              <a:t>审批人、审批时间、审批意见</a:t>
            </a:r>
          </a:p>
        </p:txBody>
      </p: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F3E604B1-375D-4A28-AC2B-523255C30BAC}"/>
              </a:ext>
            </a:extLst>
          </p:cNvPr>
          <p:cNvCxnSpPr>
            <a:stCxn id="90" idx="2"/>
            <a:endCxn id="59" idx="2"/>
          </p:cNvCxnSpPr>
          <p:nvPr/>
        </p:nvCxnSpPr>
        <p:spPr>
          <a:xfrm>
            <a:off x="8820585" y="1431793"/>
            <a:ext cx="0" cy="18120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 53">
            <a:extLst>
              <a:ext uri="{FF2B5EF4-FFF2-40B4-BE49-F238E27FC236}">
                <a16:creationId xmlns:a16="http://schemas.microsoft.com/office/drawing/2014/main" id="{01057A37-F3B3-4BB0-907E-B04891F6F555}"/>
              </a:ext>
            </a:extLst>
          </p:cNvPr>
          <p:cNvSpPr/>
          <p:nvPr/>
        </p:nvSpPr>
        <p:spPr>
          <a:xfrm>
            <a:off x="8368353" y="2080938"/>
            <a:ext cx="904465" cy="29817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chemeClr val="tx1"/>
                </a:solidFill>
              </a:rPr>
              <a:t>第</a:t>
            </a:r>
            <a:r>
              <a:rPr lang="en-US" altLang="zh-CN" sz="1200" dirty="0">
                <a:solidFill>
                  <a:schemeClr val="tx1"/>
                </a:solidFill>
              </a:rPr>
              <a:t>3</a:t>
            </a:r>
            <a:r>
              <a:rPr lang="zh-CN" altLang="en-US" sz="1200" dirty="0">
                <a:solidFill>
                  <a:schemeClr val="tx1"/>
                </a:solidFill>
              </a:rPr>
              <a:t>次审批</a:t>
            </a:r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ED84D5F8-146F-42C9-AF0B-2923E8D3D86B}"/>
              </a:ext>
            </a:extLst>
          </p:cNvPr>
          <p:cNvSpPr/>
          <p:nvPr/>
        </p:nvSpPr>
        <p:spPr>
          <a:xfrm>
            <a:off x="8368352" y="2558014"/>
            <a:ext cx="904465" cy="29817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chemeClr val="tx1"/>
                </a:solidFill>
              </a:rPr>
              <a:t>第</a:t>
            </a:r>
            <a:r>
              <a:rPr lang="en-US" altLang="zh-CN" sz="1200" dirty="0">
                <a:solidFill>
                  <a:schemeClr val="tx1"/>
                </a:solidFill>
              </a:rPr>
              <a:t>4</a:t>
            </a:r>
            <a:r>
              <a:rPr lang="zh-CN" altLang="en-US" sz="1200" dirty="0">
                <a:solidFill>
                  <a:schemeClr val="tx1"/>
                </a:solidFill>
              </a:rPr>
              <a:t>次审批</a:t>
            </a:r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52194D92-3BF6-49DE-9E22-26EA37866011}"/>
              </a:ext>
            </a:extLst>
          </p:cNvPr>
          <p:cNvSpPr/>
          <p:nvPr/>
        </p:nvSpPr>
        <p:spPr>
          <a:xfrm>
            <a:off x="8368352" y="2945639"/>
            <a:ext cx="904465" cy="29817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chemeClr val="tx1"/>
                </a:solidFill>
              </a:rPr>
              <a:t>第</a:t>
            </a:r>
            <a:r>
              <a:rPr lang="en-US" altLang="zh-CN" sz="1200" dirty="0">
                <a:solidFill>
                  <a:schemeClr val="tx1"/>
                </a:solidFill>
              </a:rPr>
              <a:t>5</a:t>
            </a:r>
            <a:r>
              <a:rPr lang="zh-CN" altLang="en-US" sz="1200" dirty="0">
                <a:solidFill>
                  <a:schemeClr val="tx1"/>
                </a:solidFill>
              </a:rPr>
              <a:t>次审批</a:t>
            </a:r>
          </a:p>
        </p:txBody>
      </p:sp>
      <p:sp>
        <p:nvSpPr>
          <p:cNvPr id="89" name="矩形 88">
            <a:extLst>
              <a:ext uri="{FF2B5EF4-FFF2-40B4-BE49-F238E27FC236}">
                <a16:creationId xmlns:a16="http://schemas.microsoft.com/office/drawing/2014/main" id="{B5CAA323-5D92-42DA-BE2F-53C15D89D0EA}"/>
              </a:ext>
            </a:extLst>
          </p:cNvPr>
          <p:cNvSpPr/>
          <p:nvPr/>
        </p:nvSpPr>
        <p:spPr>
          <a:xfrm>
            <a:off x="8368352" y="1640516"/>
            <a:ext cx="904465" cy="29817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chemeClr val="tx1"/>
                </a:solidFill>
              </a:rPr>
              <a:t>第</a:t>
            </a:r>
            <a:r>
              <a:rPr lang="en-US" altLang="zh-CN" sz="1200" dirty="0">
                <a:solidFill>
                  <a:schemeClr val="tx1"/>
                </a:solidFill>
              </a:rPr>
              <a:t>2</a:t>
            </a:r>
            <a:r>
              <a:rPr lang="zh-CN" altLang="en-US" sz="1200" dirty="0">
                <a:solidFill>
                  <a:schemeClr val="tx1"/>
                </a:solidFill>
              </a:rPr>
              <a:t>次审批</a:t>
            </a:r>
          </a:p>
        </p:txBody>
      </p:sp>
      <p:cxnSp>
        <p:nvCxnSpPr>
          <p:cNvPr id="94" name="直接箭头连接符 93">
            <a:extLst>
              <a:ext uri="{FF2B5EF4-FFF2-40B4-BE49-F238E27FC236}">
                <a16:creationId xmlns:a16="http://schemas.microsoft.com/office/drawing/2014/main" id="{21EC1A12-48A1-4716-9740-B2096897CE8F}"/>
              </a:ext>
            </a:extLst>
          </p:cNvPr>
          <p:cNvCxnSpPr>
            <a:cxnSpLocks/>
            <a:stCxn id="53" idx="2"/>
          </p:cNvCxnSpPr>
          <p:nvPr/>
        </p:nvCxnSpPr>
        <p:spPr>
          <a:xfrm>
            <a:off x="6178703" y="1774918"/>
            <a:ext cx="2090472" cy="6041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文本框 94">
            <a:extLst>
              <a:ext uri="{FF2B5EF4-FFF2-40B4-BE49-F238E27FC236}">
                <a16:creationId xmlns:a16="http://schemas.microsoft.com/office/drawing/2014/main" id="{6D31B6D5-A657-4A17-A9C8-4226A6400279}"/>
              </a:ext>
            </a:extLst>
          </p:cNvPr>
          <p:cNvSpPr txBox="1"/>
          <p:nvPr/>
        </p:nvSpPr>
        <p:spPr>
          <a:xfrm>
            <a:off x="9473552" y="5394486"/>
            <a:ext cx="468000" cy="33967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 lIns="0" tIns="0" rIns="0" bIns="0" rtlCol="0" anchor="ctr" anchorCtr="1">
            <a:noAutofit/>
          </a:bodyPr>
          <a:lstStyle/>
          <a:p>
            <a:pPr algn="ctr"/>
            <a:r>
              <a:rPr lang="zh-CN" altLang="en-US" sz="1000" b="1" dirty="0"/>
              <a:t>返回</a:t>
            </a:r>
          </a:p>
        </p:txBody>
      </p:sp>
    </p:spTree>
    <p:extLst>
      <p:ext uri="{BB962C8B-B14F-4D97-AF65-F5344CB8AC3E}">
        <p14:creationId xmlns:p14="http://schemas.microsoft.com/office/powerpoint/2010/main" val="316740442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70FDBE-CE4E-4160-BF82-E28DB7B07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审批人</a:t>
            </a:r>
            <a:br>
              <a:rPr lang="en-US" altLang="zh-CN" b="1" dirty="0"/>
            </a:br>
            <a:r>
              <a:rPr lang="en-US" altLang="zh-CN" sz="2400" b="1" dirty="0"/>
              <a:t>——</a:t>
            </a:r>
            <a:r>
              <a:rPr lang="zh-CN" altLang="en-US" sz="2400" b="1" dirty="0"/>
              <a:t>审批入口</a:t>
            </a:r>
            <a:endParaRPr lang="zh-CN" altLang="en-US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4941943B-FEA3-4119-A2FE-B3F571D0A086}"/>
              </a:ext>
            </a:extLst>
          </p:cNvPr>
          <p:cNvSpPr/>
          <p:nvPr/>
        </p:nvSpPr>
        <p:spPr>
          <a:xfrm rot="16200000">
            <a:off x="4042917" y="1776933"/>
            <a:ext cx="2017646" cy="287675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C397DAE2-37E1-4C46-BF25-9D0614408544}"/>
              </a:ext>
            </a:extLst>
          </p:cNvPr>
          <p:cNvSpPr txBox="1"/>
          <p:nvPr/>
        </p:nvSpPr>
        <p:spPr>
          <a:xfrm>
            <a:off x="4667271" y="2358367"/>
            <a:ext cx="758688" cy="45113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ctr"/>
            <a:endParaRPr lang="en-US" altLang="zh-CN" sz="1000" b="1" dirty="0"/>
          </a:p>
          <a:p>
            <a:pPr algn="ctr"/>
            <a:r>
              <a:rPr lang="zh-CN" altLang="en-US" sz="1000" b="1" dirty="0"/>
              <a:t>变更审批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1DAE85F5-572D-4D10-A4F7-3F73175D15F3}"/>
              </a:ext>
            </a:extLst>
          </p:cNvPr>
          <p:cNvSpPr txBox="1"/>
          <p:nvPr/>
        </p:nvSpPr>
        <p:spPr>
          <a:xfrm>
            <a:off x="6028055" y="3952476"/>
            <a:ext cx="396000" cy="19943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zh-CN" altLang="en-US" sz="1000" b="1" dirty="0"/>
              <a:t>返回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4636BEEB-37DB-42CB-A560-156B54741ADC}"/>
              </a:ext>
            </a:extLst>
          </p:cNvPr>
          <p:cNvSpPr txBox="1"/>
          <p:nvPr/>
        </p:nvSpPr>
        <p:spPr>
          <a:xfrm>
            <a:off x="4667271" y="3005211"/>
            <a:ext cx="758688" cy="45113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ctr"/>
            <a:endParaRPr lang="en-US" altLang="zh-CN" sz="1000" b="1" dirty="0"/>
          </a:p>
          <a:p>
            <a:pPr algn="ctr"/>
            <a:r>
              <a:rPr lang="zh-CN" altLang="en-US" sz="1000" b="1" dirty="0"/>
              <a:t>报告审批</a:t>
            </a:r>
          </a:p>
        </p:txBody>
      </p:sp>
    </p:spTree>
    <p:extLst>
      <p:ext uri="{BB962C8B-B14F-4D97-AF65-F5344CB8AC3E}">
        <p14:creationId xmlns:p14="http://schemas.microsoft.com/office/powerpoint/2010/main" val="36186772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650FC6-92FF-4297-A783-FD2CDB9FD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审批人</a:t>
            </a:r>
            <a:br>
              <a:rPr lang="en-US" altLang="zh-CN" dirty="0"/>
            </a:br>
            <a:r>
              <a:rPr lang="en-US" altLang="zh-CN" sz="2400" dirty="0"/>
              <a:t>——</a:t>
            </a:r>
            <a:r>
              <a:rPr lang="zh-CN" altLang="en-US" sz="2400" dirty="0"/>
              <a:t>“设备信息变更”、“试剂信息变更”、“原始数据变更”的 审批</a:t>
            </a:r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2DC13EC-5A8D-47F1-B08A-A64F8CA588A4}"/>
              </a:ext>
            </a:extLst>
          </p:cNvPr>
          <p:cNvSpPr/>
          <p:nvPr/>
        </p:nvSpPr>
        <p:spPr>
          <a:xfrm rot="16200000">
            <a:off x="6293666" y="2572122"/>
            <a:ext cx="5116888" cy="287675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FBB81DF-14C2-4E04-AF41-5115A1CFE01C}"/>
              </a:ext>
            </a:extLst>
          </p:cNvPr>
          <p:cNvSpPr/>
          <p:nvPr/>
        </p:nvSpPr>
        <p:spPr>
          <a:xfrm>
            <a:off x="7413733" y="1452054"/>
            <a:ext cx="2876754" cy="470885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0E13075-5DF9-4975-B861-B74DEEB0773F}"/>
              </a:ext>
            </a:extLst>
          </p:cNvPr>
          <p:cNvSpPr txBox="1"/>
          <p:nvPr/>
        </p:nvSpPr>
        <p:spPr>
          <a:xfrm>
            <a:off x="8295907" y="6272150"/>
            <a:ext cx="396000" cy="19943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zh-CN" altLang="en-US" sz="1000" b="1" dirty="0"/>
              <a:t>驳回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DF7DB13-39E9-47DA-AFA7-AB035E71E0E1}"/>
              </a:ext>
            </a:extLst>
          </p:cNvPr>
          <p:cNvSpPr txBox="1"/>
          <p:nvPr/>
        </p:nvSpPr>
        <p:spPr>
          <a:xfrm>
            <a:off x="8905856" y="6272150"/>
            <a:ext cx="396000" cy="19943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zh-CN" altLang="en-US" sz="1000" b="1" dirty="0"/>
              <a:t>批准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ACAA6CA-08DE-4522-86CE-20221DC30B26}"/>
              </a:ext>
            </a:extLst>
          </p:cNvPr>
          <p:cNvSpPr txBox="1"/>
          <p:nvPr/>
        </p:nvSpPr>
        <p:spPr>
          <a:xfrm>
            <a:off x="10459034" y="1452054"/>
            <a:ext cx="124674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/>
              <a:t>1</a:t>
            </a:r>
            <a:r>
              <a:rPr lang="zh-CN" altLang="en-US" sz="1600" b="1" dirty="0"/>
              <a:t>、可以单击，查看详细信息（入左图界面上半部内容）</a:t>
            </a:r>
            <a:endParaRPr lang="en-US" altLang="zh-CN" sz="1600" b="1" dirty="0"/>
          </a:p>
          <a:p>
            <a:r>
              <a:rPr lang="en-US" altLang="zh-CN" sz="1600" b="1" dirty="0">
                <a:solidFill>
                  <a:srgbClr val="0000CC"/>
                </a:solidFill>
              </a:rPr>
              <a:t>2</a:t>
            </a:r>
            <a:r>
              <a:rPr lang="zh-CN" altLang="en-US" sz="1600" b="1" dirty="0">
                <a:solidFill>
                  <a:srgbClr val="0000CC"/>
                </a:solidFill>
              </a:rPr>
              <a:t>、默认为“同意”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651481E3-A79D-416B-BC4E-1FD06EF88480}"/>
              </a:ext>
            </a:extLst>
          </p:cNvPr>
          <p:cNvGrpSpPr/>
          <p:nvPr/>
        </p:nvGrpSpPr>
        <p:grpSpPr>
          <a:xfrm>
            <a:off x="7452641" y="1589079"/>
            <a:ext cx="2771788" cy="695751"/>
            <a:chOff x="7452641" y="1589079"/>
            <a:chExt cx="2771788" cy="695751"/>
          </a:xfrm>
        </p:grpSpPr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9B290932-6721-41F6-8BF2-1F1E584C191A}"/>
                </a:ext>
              </a:extLst>
            </p:cNvPr>
            <p:cNvSpPr txBox="1"/>
            <p:nvPr/>
          </p:nvSpPr>
          <p:spPr>
            <a:xfrm>
              <a:off x="7452641" y="1589081"/>
              <a:ext cx="411267" cy="21561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pPr algn="ctr"/>
              <a:r>
                <a:rPr lang="zh-CN" altLang="en-US" sz="1000" b="1" dirty="0"/>
                <a:t>批单号</a:t>
              </a: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4579006A-5659-4B68-8446-18F34F4065D2}"/>
                </a:ext>
              </a:extLst>
            </p:cNvPr>
            <p:cNvSpPr txBox="1"/>
            <p:nvPr/>
          </p:nvSpPr>
          <p:spPr>
            <a:xfrm>
              <a:off x="7887548" y="1589081"/>
              <a:ext cx="1070928" cy="69574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pPr algn="ctr"/>
              <a:r>
                <a:rPr lang="zh-CN" altLang="en-US" sz="1000" b="1" dirty="0"/>
                <a:t>变更摘录</a:t>
              </a: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6AFD5AF6-8923-4731-8591-216F129AE777}"/>
                </a:ext>
              </a:extLst>
            </p:cNvPr>
            <p:cNvSpPr txBox="1"/>
            <p:nvPr/>
          </p:nvSpPr>
          <p:spPr>
            <a:xfrm>
              <a:off x="7452641" y="1849521"/>
              <a:ext cx="396000" cy="18423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pPr algn="ctr"/>
              <a:r>
                <a:rPr lang="zh-CN" altLang="en-US" sz="1000" b="1" dirty="0"/>
                <a:t>申请人</a:t>
              </a: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C9FB022E-F3CF-49D6-99D8-546D7158128F}"/>
                </a:ext>
              </a:extLst>
            </p:cNvPr>
            <p:cNvSpPr txBox="1"/>
            <p:nvPr/>
          </p:nvSpPr>
          <p:spPr>
            <a:xfrm>
              <a:off x="9024534" y="1589081"/>
              <a:ext cx="536704" cy="18423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pPr algn="ctr"/>
              <a:r>
                <a:rPr lang="zh-CN" altLang="en-US" sz="1000" b="1" dirty="0"/>
                <a:t>同意</a:t>
              </a: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25700A93-81AC-47CF-8963-FA0B067D40EB}"/>
                </a:ext>
              </a:extLst>
            </p:cNvPr>
            <p:cNvSpPr txBox="1"/>
            <p:nvPr/>
          </p:nvSpPr>
          <p:spPr>
            <a:xfrm>
              <a:off x="9024534" y="1838866"/>
              <a:ext cx="536704" cy="18423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pPr algn="ctr"/>
              <a:r>
                <a:rPr lang="zh-CN" altLang="en-US" sz="1000" b="1" dirty="0">
                  <a:solidFill>
                    <a:schemeClr val="bg1">
                      <a:lumMod val="50000"/>
                    </a:schemeClr>
                  </a:solidFill>
                </a:rPr>
                <a:t>不同意</a:t>
              </a: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29AC6105-8850-4790-AA12-33331B801057}"/>
                </a:ext>
              </a:extLst>
            </p:cNvPr>
            <p:cNvSpPr txBox="1"/>
            <p:nvPr/>
          </p:nvSpPr>
          <p:spPr>
            <a:xfrm>
              <a:off x="9612450" y="1589079"/>
              <a:ext cx="611979" cy="69574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pPr algn="ctr"/>
              <a:r>
                <a:rPr lang="zh-CN" altLang="en-US" sz="1000" b="1" dirty="0"/>
                <a:t>审批备注输入框</a:t>
              </a: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23A2C5A7-5952-486F-BE45-74E13D65D9D8}"/>
                </a:ext>
              </a:extLst>
            </p:cNvPr>
            <p:cNvSpPr txBox="1"/>
            <p:nvPr/>
          </p:nvSpPr>
          <p:spPr>
            <a:xfrm>
              <a:off x="9027849" y="2100595"/>
              <a:ext cx="536704" cy="18423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pPr algn="ctr"/>
              <a:r>
                <a:rPr lang="zh-CN" altLang="en-US" sz="1000" b="1" dirty="0">
                  <a:solidFill>
                    <a:schemeClr val="bg1">
                      <a:lumMod val="50000"/>
                    </a:schemeClr>
                  </a:solidFill>
                </a:rPr>
                <a:t>忽略</a:t>
              </a:r>
            </a:p>
          </p:txBody>
        </p:sp>
      </p:grp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2B6D30B6-070D-4F8F-B671-4152E5534A7C}"/>
              </a:ext>
            </a:extLst>
          </p:cNvPr>
          <p:cNvCxnSpPr>
            <a:cxnSpLocks/>
            <a:stCxn id="11" idx="1"/>
          </p:cNvCxnSpPr>
          <p:nvPr/>
        </p:nvCxnSpPr>
        <p:spPr>
          <a:xfrm flipH="1" flipV="1">
            <a:off x="8617226" y="1899204"/>
            <a:ext cx="1841808" cy="4607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0EB6D5BC-7C44-43FF-9B39-8D971EFE9C4E}"/>
              </a:ext>
            </a:extLst>
          </p:cNvPr>
          <p:cNvGrpSpPr/>
          <p:nvPr/>
        </p:nvGrpSpPr>
        <p:grpSpPr>
          <a:xfrm>
            <a:off x="7455956" y="2397465"/>
            <a:ext cx="2771788" cy="695751"/>
            <a:chOff x="7452641" y="1589079"/>
            <a:chExt cx="2771788" cy="695751"/>
          </a:xfrm>
        </p:grpSpPr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A7E8732E-7CEB-4F5B-9C1F-17E6890BD3D3}"/>
                </a:ext>
              </a:extLst>
            </p:cNvPr>
            <p:cNvSpPr txBox="1"/>
            <p:nvPr/>
          </p:nvSpPr>
          <p:spPr>
            <a:xfrm>
              <a:off x="7452641" y="1589081"/>
              <a:ext cx="411267" cy="21561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pPr algn="ctr"/>
              <a:r>
                <a:rPr lang="zh-CN" altLang="en-US" sz="1000" b="1" dirty="0"/>
                <a:t>批单号</a:t>
              </a: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ECF7696F-991E-4BA0-B1EA-77251E72A50F}"/>
                </a:ext>
              </a:extLst>
            </p:cNvPr>
            <p:cNvSpPr txBox="1"/>
            <p:nvPr/>
          </p:nvSpPr>
          <p:spPr>
            <a:xfrm>
              <a:off x="7887548" y="1589081"/>
              <a:ext cx="1070928" cy="69574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pPr algn="ctr"/>
              <a:r>
                <a:rPr lang="zh-CN" altLang="en-US" sz="1000" b="1" dirty="0"/>
                <a:t>变更摘录</a:t>
              </a:r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6B0B1980-ACCB-466E-B9B0-A7810283347D}"/>
                </a:ext>
              </a:extLst>
            </p:cNvPr>
            <p:cNvSpPr txBox="1"/>
            <p:nvPr/>
          </p:nvSpPr>
          <p:spPr>
            <a:xfrm>
              <a:off x="7452641" y="1849521"/>
              <a:ext cx="396000" cy="18423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pPr algn="ctr"/>
              <a:r>
                <a:rPr lang="zh-CN" altLang="en-US" sz="1000" b="1" dirty="0"/>
                <a:t>申请人</a:t>
              </a:r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5AB88D79-33C1-4934-8E13-86F0361AB792}"/>
                </a:ext>
              </a:extLst>
            </p:cNvPr>
            <p:cNvSpPr txBox="1"/>
            <p:nvPr/>
          </p:nvSpPr>
          <p:spPr>
            <a:xfrm>
              <a:off x="9024534" y="1589081"/>
              <a:ext cx="536704" cy="18423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pPr algn="ctr"/>
              <a:r>
                <a:rPr lang="zh-CN" altLang="en-US" sz="1000" b="1" dirty="0">
                  <a:solidFill>
                    <a:schemeClr val="bg1">
                      <a:lumMod val="50000"/>
                    </a:schemeClr>
                  </a:solidFill>
                </a:rPr>
                <a:t>同意</a:t>
              </a:r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51F7349E-483F-4CB0-B2F6-EBADA0CB5570}"/>
                </a:ext>
              </a:extLst>
            </p:cNvPr>
            <p:cNvSpPr txBox="1"/>
            <p:nvPr/>
          </p:nvSpPr>
          <p:spPr>
            <a:xfrm>
              <a:off x="9024534" y="1838866"/>
              <a:ext cx="536704" cy="18423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pPr algn="ctr"/>
              <a:r>
                <a:rPr lang="zh-CN" altLang="en-US" sz="1000" b="1" dirty="0"/>
                <a:t>不同意</a:t>
              </a: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C1D56A74-5879-4395-A518-09FB51E6FF79}"/>
                </a:ext>
              </a:extLst>
            </p:cNvPr>
            <p:cNvSpPr txBox="1"/>
            <p:nvPr/>
          </p:nvSpPr>
          <p:spPr>
            <a:xfrm>
              <a:off x="9612450" y="1589079"/>
              <a:ext cx="611979" cy="69574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pPr algn="ctr"/>
              <a:r>
                <a:rPr lang="zh-CN" altLang="en-US" sz="1000" b="1" dirty="0"/>
                <a:t>审批备注输入框</a:t>
              </a:r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E8F1F727-B6D4-45AD-A81D-F661C9BCF11C}"/>
                </a:ext>
              </a:extLst>
            </p:cNvPr>
            <p:cNvSpPr txBox="1"/>
            <p:nvPr/>
          </p:nvSpPr>
          <p:spPr>
            <a:xfrm>
              <a:off x="9027849" y="2100595"/>
              <a:ext cx="536704" cy="18423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pPr algn="ctr"/>
              <a:r>
                <a:rPr lang="zh-CN" altLang="en-US" sz="1000" b="1" dirty="0">
                  <a:solidFill>
                    <a:schemeClr val="bg1">
                      <a:lumMod val="50000"/>
                    </a:schemeClr>
                  </a:solidFill>
                </a:rPr>
                <a:t>忽略</a:t>
              </a:r>
            </a:p>
          </p:txBody>
        </p:sp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E55F4FB3-6D4A-4C4A-B0DE-AA05CD84E94B}"/>
              </a:ext>
            </a:extLst>
          </p:cNvPr>
          <p:cNvGrpSpPr/>
          <p:nvPr/>
        </p:nvGrpSpPr>
        <p:grpSpPr>
          <a:xfrm>
            <a:off x="7449332" y="3195906"/>
            <a:ext cx="2771788" cy="695751"/>
            <a:chOff x="7452641" y="1589079"/>
            <a:chExt cx="2771788" cy="695751"/>
          </a:xfrm>
        </p:grpSpPr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EC2DD36B-BD5E-4FB4-A276-1F2EEA2D0C8A}"/>
                </a:ext>
              </a:extLst>
            </p:cNvPr>
            <p:cNvSpPr txBox="1"/>
            <p:nvPr/>
          </p:nvSpPr>
          <p:spPr>
            <a:xfrm>
              <a:off x="7452641" y="1589081"/>
              <a:ext cx="411267" cy="21561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pPr algn="ctr"/>
              <a:r>
                <a:rPr lang="zh-CN" altLang="en-US" sz="1000" b="1" dirty="0"/>
                <a:t>批单号</a:t>
              </a:r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D71BBAC4-97CF-4602-898D-41BC2ECE211F}"/>
                </a:ext>
              </a:extLst>
            </p:cNvPr>
            <p:cNvSpPr txBox="1"/>
            <p:nvPr/>
          </p:nvSpPr>
          <p:spPr>
            <a:xfrm>
              <a:off x="7887548" y="1589081"/>
              <a:ext cx="1070928" cy="69574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pPr algn="ctr"/>
              <a:r>
                <a:rPr lang="zh-CN" altLang="en-US" sz="1000" b="1" dirty="0"/>
                <a:t>变更摘录</a:t>
              </a:r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C5BBFF68-19AE-4B9A-8570-6EF8CEBB9319}"/>
                </a:ext>
              </a:extLst>
            </p:cNvPr>
            <p:cNvSpPr txBox="1"/>
            <p:nvPr/>
          </p:nvSpPr>
          <p:spPr>
            <a:xfrm>
              <a:off x="7452641" y="1849521"/>
              <a:ext cx="396000" cy="18423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pPr algn="ctr"/>
              <a:r>
                <a:rPr lang="zh-CN" altLang="en-US" sz="1000" b="1" dirty="0"/>
                <a:t>申请人</a:t>
              </a:r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E6EC07D2-9361-454F-96A3-1C7CCB5D4266}"/>
                </a:ext>
              </a:extLst>
            </p:cNvPr>
            <p:cNvSpPr txBox="1"/>
            <p:nvPr/>
          </p:nvSpPr>
          <p:spPr>
            <a:xfrm>
              <a:off x="9024534" y="1589081"/>
              <a:ext cx="536704" cy="18423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pPr algn="ctr"/>
              <a:r>
                <a:rPr lang="zh-CN" altLang="en-US" sz="1000" b="1" dirty="0"/>
                <a:t>同意</a:t>
              </a:r>
            </a:p>
          </p:txBody>
        </p: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30E3E5F4-F1BA-4CFA-BB6D-3F281FE6723B}"/>
                </a:ext>
              </a:extLst>
            </p:cNvPr>
            <p:cNvSpPr txBox="1"/>
            <p:nvPr/>
          </p:nvSpPr>
          <p:spPr>
            <a:xfrm>
              <a:off x="9024534" y="1838866"/>
              <a:ext cx="536704" cy="18423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pPr algn="ctr"/>
              <a:r>
                <a:rPr lang="zh-CN" altLang="en-US" sz="1000" b="1" dirty="0">
                  <a:solidFill>
                    <a:schemeClr val="bg1">
                      <a:lumMod val="50000"/>
                    </a:schemeClr>
                  </a:solidFill>
                </a:rPr>
                <a:t>不同意</a:t>
              </a:r>
            </a:p>
          </p:txBody>
        </p: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1C142FF1-B9B5-4391-94C5-7CEDF126296D}"/>
                </a:ext>
              </a:extLst>
            </p:cNvPr>
            <p:cNvSpPr txBox="1"/>
            <p:nvPr/>
          </p:nvSpPr>
          <p:spPr>
            <a:xfrm>
              <a:off x="9612450" y="1589079"/>
              <a:ext cx="611979" cy="69574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pPr algn="ctr"/>
              <a:r>
                <a:rPr lang="zh-CN" altLang="en-US" sz="1000" b="1" dirty="0"/>
                <a:t>审批备注输入框</a:t>
              </a:r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486A6246-2DE8-4025-96A6-60DA46C82386}"/>
                </a:ext>
              </a:extLst>
            </p:cNvPr>
            <p:cNvSpPr txBox="1"/>
            <p:nvPr/>
          </p:nvSpPr>
          <p:spPr>
            <a:xfrm>
              <a:off x="9027849" y="2100595"/>
              <a:ext cx="536704" cy="18423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pPr algn="ctr"/>
              <a:r>
                <a:rPr lang="zh-CN" altLang="en-US" sz="1000" b="1" dirty="0">
                  <a:solidFill>
                    <a:schemeClr val="bg1">
                      <a:lumMod val="50000"/>
                    </a:schemeClr>
                  </a:solidFill>
                </a:rPr>
                <a:t>忽略</a:t>
              </a:r>
            </a:p>
          </p:txBody>
        </p:sp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497B6B28-C8F4-45C9-B7F9-FA67D81DEFDC}"/>
              </a:ext>
            </a:extLst>
          </p:cNvPr>
          <p:cNvGrpSpPr/>
          <p:nvPr/>
        </p:nvGrpSpPr>
        <p:grpSpPr>
          <a:xfrm>
            <a:off x="7452647" y="4004289"/>
            <a:ext cx="2771788" cy="695751"/>
            <a:chOff x="7452641" y="1589079"/>
            <a:chExt cx="2771788" cy="695751"/>
          </a:xfrm>
        </p:grpSpPr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FD295F17-1273-40BB-A79F-42B4A079A9D1}"/>
                </a:ext>
              </a:extLst>
            </p:cNvPr>
            <p:cNvSpPr txBox="1"/>
            <p:nvPr/>
          </p:nvSpPr>
          <p:spPr>
            <a:xfrm>
              <a:off x="7452641" y="1589081"/>
              <a:ext cx="411267" cy="21561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pPr algn="ctr"/>
              <a:r>
                <a:rPr lang="zh-CN" altLang="en-US" sz="1000" b="1" dirty="0"/>
                <a:t>批单号</a:t>
              </a:r>
            </a:p>
          </p:txBody>
        </p: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FEDDEB6C-3066-41EB-BE07-119AE609A103}"/>
                </a:ext>
              </a:extLst>
            </p:cNvPr>
            <p:cNvSpPr txBox="1"/>
            <p:nvPr/>
          </p:nvSpPr>
          <p:spPr>
            <a:xfrm>
              <a:off x="7887548" y="1589081"/>
              <a:ext cx="1070928" cy="69574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pPr algn="ctr"/>
              <a:r>
                <a:rPr lang="zh-CN" altLang="en-US" sz="1000" b="1" dirty="0"/>
                <a:t>变更摘录</a:t>
              </a:r>
            </a:p>
          </p:txBody>
        </p: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9078A44D-2D0A-4799-A352-8A6518A65484}"/>
                </a:ext>
              </a:extLst>
            </p:cNvPr>
            <p:cNvSpPr txBox="1"/>
            <p:nvPr/>
          </p:nvSpPr>
          <p:spPr>
            <a:xfrm>
              <a:off x="7452641" y="1849521"/>
              <a:ext cx="396000" cy="18423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pPr algn="ctr"/>
              <a:r>
                <a:rPr lang="zh-CN" altLang="en-US" sz="1000" b="1" dirty="0"/>
                <a:t>申请人</a:t>
              </a:r>
            </a:p>
          </p:txBody>
        </p: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6ADA33D4-77C9-477E-A087-3C4E35511CDA}"/>
                </a:ext>
              </a:extLst>
            </p:cNvPr>
            <p:cNvSpPr txBox="1"/>
            <p:nvPr/>
          </p:nvSpPr>
          <p:spPr>
            <a:xfrm>
              <a:off x="9024534" y="1589081"/>
              <a:ext cx="536704" cy="18423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pPr algn="ctr"/>
              <a:r>
                <a:rPr lang="zh-CN" altLang="en-US" sz="1000" b="1" dirty="0"/>
                <a:t>同意</a:t>
              </a:r>
            </a:p>
          </p:txBody>
        </p: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65DACBB6-378B-484B-859C-577372A580F3}"/>
                </a:ext>
              </a:extLst>
            </p:cNvPr>
            <p:cNvSpPr txBox="1"/>
            <p:nvPr/>
          </p:nvSpPr>
          <p:spPr>
            <a:xfrm>
              <a:off x="9024534" y="1838866"/>
              <a:ext cx="536704" cy="18423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pPr algn="ctr"/>
              <a:r>
                <a:rPr lang="zh-CN" altLang="en-US" sz="1000" b="1" dirty="0">
                  <a:solidFill>
                    <a:schemeClr val="bg1">
                      <a:lumMod val="50000"/>
                    </a:schemeClr>
                  </a:solidFill>
                </a:rPr>
                <a:t>不同意</a:t>
              </a:r>
            </a:p>
          </p:txBody>
        </p: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C4B81E81-2249-41DA-BAB9-5B3021FE51B4}"/>
                </a:ext>
              </a:extLst>
            </p:cNvPr>
            <p:cNvSpPr txBox="1"/>
            <p:nvPr/>
          </p:nvSpPr>
          <p:spPr>
            <a:xfrm>
              <a:off x="9612450" y="1589079"/>
              <a:ext cx="611979" cy="69574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pPr algn="ctr"/>
              <a:r>
                <a:rPr lang="zh-CN" altLang="en-US" sz="1000" b="1" dirty="0"/>
                <a:t>审批备注输入框</a:t>
              </a:r>
            </a:p>
          </p:txBody>
        </p: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7CACE5D3-4ACA-4155-AB18-C1F962F2D39B}"/>
                </a:ext>
              </a:extLst>
            </p:cNvPr>
            <p:cNvSpPr txBox="1"/>
            <p:nvPr/>
          </p:nvSpPr>
          <p:spPr>
            <a:xfrm>
              <a:off x="9027849" y="2100595"/>
              <a:ext cx="536704" cy="18423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pPr algn="ctr"/>
              <a:r>
                <a:rPr lang="zh-CN" altLang="en-US" sz="1000" b="1" dirty="0">
                  <a:solidFill>
                    <a:schemeClr val="bg1">
                      <a:lumMod val="50000"/>
                    </a:schemeClr>
                  </a:solidFill>
                </a:rPr>
                <a:t>忽略</a:t>
              </a:r>
            </a:p>
          </p:txBody>
        </p:sp>
      </p:grp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AE91624C-3622-4507-BEED-FDB3F33EDBCB}"/>
              </a:ext>
            </a:extLst>
          </p:cNvPr>
          <p:cNvGrpSpPr/>
          <p:nvPr/>
        </p:nvGrpSpPr>
        <p:grpSpPr>
          <a:xfrm>
            <a:off x="7446022" y="4832553"/>
            <a:ext cx="2771788" cy="695751"/>
            <a:chOff x="7452641" y="1589079"/>
            <a:chExt cx="2771788" cy="695751"/>
          </a:xfrm>
        </p:grpSpPr>
        <p:sp>
          <p:nvSpPr>
            <p:cNvPr id="46" name="文本框 45">
              <a:extLst>
                <a:ext uri="{FF2B5EF4-FFF2-40B4-BE49-F238E27FC236}">
                  <a16:creationId xmlns:a16="http://schemas.microsoft.com/office/drawing/2014/main" id="{DB09D02E-75AD-48D1-A87F-EFB23E4DD656}"/>
                </a:ext>
              </a:extLst>
            </p:cNvPr>
            <p:cNvSpPr txBox="1"/>
            <p:nvPr/>
          </p:nvSpPr>
          <p:spPr>
            <a:xfrm>
              <a:off x="7452641" y="1589081"/>
              <a:ext cx="411267" cy="21561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pPr algn="ctr"/>
              <a:r>
                <a:rPr lang="zh-CN" altLang="en-US" sz="1000" b="1" dirty="0"/>
                <a:t>批单号</a:t>
              </a:r>
            </a:p>
          </p:txBody>
        </p:sp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6D8D3B48-C0AF-43CB-ADC4-513BE87597B4}"/>
                </a:ext>
              </a:extLst>
            </p:cNvPr>
            <p:cNvSpPr txBox="1"/>
            <p:nvPr/>
          </p:nvSpPr>
          <p:spPr>
            <a:xfrm>
              <a:off x="7887548" y="1589081"/>
              <a:ext cx="1070928" cy="69574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pPr algn="ctr"/>
              <a:r>
                <a:rPr lang="zh-CN" altLang="en-US" sz="1000" b="1" dirty="0"/>
                <a:t>变更摘录</a:t>
              </a:r>
            </a:p>
          </p:txBody>
        </p: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06F25B92-433F-4412-9FF0-DB07C1B747A3}"/>
                </a:ext>
              </a:extLst>
            </p:cNvPr>
            <p:cNvSpPr txBox="1"/>
            <p:nvPr/>
          </p:nvSpPr>
          <p:spPr>
            <a:xfrm>
              <a:off x="7452641" y="1849521"/>
              <a:ext cx="396000" cy="18423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pPr algn="ctr"/>
              <a:r>
                <a:rPr lang="zh-CN" altLang="en-US" sz="1000" b="1" dirty="0"/>
                <a:t>申请人</a:t>
              </a:r>
            </a:p>
          </p:txBody>
        </p:sp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29B6FEFA-74A0-4460-BDCC-18A10A4BB91F}"/>
                </a:ext>
              </a:extLst>
            </p:cNvPr>
            <p:cNvSpPr txBox="1"/>
            <p:nvPr/>
          </p:nvSpPr>
          <p:spPr>
            <a:xfrm>
              <a:off x="9024534" y="1589081"/>
              <a:ext cx="536704" cy="18423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pPr algn="ctr"/>
              <a:r>
                <a:rPr lang="zh-CN" altLang="en-US" sz="1000" b="1" dirty="0"/>
                <a:t>同意</a:t>
              </a:r>
            </a:p>
          </p:txBody>
        </p:sp>
        <p:sp>
          <p:nvSpPr>
            <p:cNvPr id="50" name="文本框 49">
              <a:extLst>
                <a:ext uri="{FF2B5EF4-FFF2-40B4-BE49-F238E27FC236}">
                  <a16:creationId xmlns:a16="http://schemas.microsoft.com/office/drawing/2014/main" id="{9D3D6370-68C3-4000-9B58-6CF85F71EEFC}"/>
                </a:ext>
              </a:extLst>
            </p:cNvPr>
            <p:cNvSpPr txBox="1"/>
            <p:nvPr/>
          </p:nvSpPr>
          <p:spPr>
            <a:xfrm>
              <a:off x="9024534" y="1838866"/>
              <a:ext cx="536704" cy="18423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pPr algn="ctr"/>
              <a:r>
                <a:rPr lang="zh-CN" altLang="en-US" sz="1000" b="1" dirty="0">
                  <a:solidFill>
                    <a:schemeClr val="bg1">
                      <a:lumMod val="50000"/>
                    </a:schemeClr>
                  </a:solidFill>
                </a:rPr>
                <a:t>不同意</a:t>
              </a:r>
            </a:p>
          </p:txBody>
        </p:sp>
        <p:sp>
          <p:nvSpPr>
            <p:cNvPr id="51" name="文本框 50">
              <a:extLst>
                <a:ext uri="{FF2B5EF4-FFF2-40B4-BE49-F238E27FC236}">
                  <a16:creationId xmlns:a16="http://schemas.microsoft.com/office/drawing/2014/main" id="{69FAB2B9-3B39-47CF-9A42-FC66EBBFEB08}"/>
                </a:ext>
              </a:extLst>
            </p:cNvPr>
            <p:cNvSpPr txBox="1"/>
            <p:nvPr/>
          </p:nvSpPr>
          <p:spPr>
            <a:xfrm>
              <a:off x="9612450" y="1589079"/>
              <a:ext cx="611979" cy="69574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pPr algn="ctr"/>
              <a:r>
                <a:rPr lang="zh-CN" altLang="en-US" sz="1000" b="1" dirty="0"/>
                <a:t>审批备注输入框</a:t>
              </a:r>
            </a:p>
          </p:txBody>
        </p:sp>
        <p:sp>
          <p:nvSpPr>
            <p:cNvPr id="52" name="文本框 51">
              <a:extLst>
                <a:ext uri="{FF2B5EF4-FFF2-40B4-BE49-F238E27FC236}">
                  <a16:creationId xmlns:a16="http://schemas.microsoft.com/office/drawing/2014/main" id="{40AA3011-E1C5-4F42-B41A-3D21F98E56B2}"/>
                </a:ext>
              </a:extLst>
            </p:cNvPr>
            <p:cNvSpPr txBox="1"/>
            <p:nvPr/>
          </p:nvSpPr>
          <p:spPr>
            <a:xfrm>
              <a:off x="9027849" y="2100595"/>
              <a:ext cx="536704" cy="18423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pPr algn="ctr"/>
              <a:r>
                <a:rPr lang="zh-CN" altLang="en-US" sz="1000" b="1" dirty="0">
                  <a:solidFill>
                    <a:schemeClr val="bg1">
                      <a:lumMod val="50000"/>
                    </a:schemeClr>
                  </a:solidFill>
                </a:rPr>
                <a:t>忽略</a:t>
              </a:r>
            </a:p>
          </p:txBody>
        </p:sp>
      </p:grpSp>
      <p:sp>
        <p:nvSpPr>
          <p:cNvPr id="59" name="矩形 58">
            <a:extLst>
              <a:ext uri="{FF2B5EF4-FFF2-40B4-BE49-F238E27FC236}">
                <a16:creationId xmlns:a16="http://schemas.microsoft.com/office/drawing/2014/main" id="{1AFAE2E2-4B7B-4CB7-AC7F-11383CFC2BDD}"/>
              </a:ext>
            </a:extLst>
          </p:cNvPr>
          <p:cNvSpPr/>
          <p:nvPr/>
        </p:nvSpPr>
        <p:spPr>
          <a:xfrm>
            <a:off x="4008176" y="738406"/>
            <a:ext cx="244232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0000CC"/>
                </a:solidFill>
              </a:rPr>
              <a:t>方式</a:t>
            </a:r>
            <a:r>
              <a:rPr lang="en-US" altLang="zh-CN" b="1" dirty="0">
                <a:solidFill>
                  <a:srgbClr val="0000CC"/>
                </a:solidFill>
              </a:rPr>
              <a:t>1</a:t>
            </a:r>
            <a:r>
              <a:rPr lang="zh-CN" altLang="en-US" b="1" dirty="0">
                <a:solidFill>
                  <a:srgbClr val="0000CC"/>
                </a:solidFill>
              </a:rPr>
              <a:t>：现场审批，在现场触摸指纹即可完成审批 </a:t>
            </a:r>
            <a:endParaRPr lang="zh-CN" altLang="en-US" dirty="0"/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BFBCC7B0-4AB6-49CD-889E-42F638CE789F}"/>
              </a:ext>
            </a:extLst>
          </p:cNvPr>
          <p:cNvSpPr/>
          <p:nvPr/>
        </p:nvSpPr>
        <p:spPr>
          <a:xfrm>
            <a:off x="7413733" y="716929"/>
            <a:ext cx="346961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0000CC"/>
                </a:solidFill>
              </a:rPr>
              <a:t>方式</a:t>
            </a:r>
            <a:r>
              <a:rPr lang="en-US" altLang="zh-CN" b="1" dirty="0">
                <a:solidFill>
                  <a:srgbClr val="0000CC"/>
                </a:solidFill>
              </a:rPr>
              <a:t>2</a:t>
            </a:r>
            <a:r>
              <a:rPr lang="zh-CN" altLang="en-US" b="1" dirty="0">
                <a:solidFill>
                  <a:srgbClr val="0000CC"/>
                </a:solidFill>
              </a:rPr>
              <a:t>：集中审批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4011517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650FC6-92FF-4297-A783-FD2CDB9FD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审批人</a:t>
            </a:r>
            <a:br>
              <a:rPr lang="en-US" altLang="zh-CN" dirty="0"/>
            </a:br>
            <a:r>
              <a:rPr lang="en-US" altLang="zh-CN" sz="2400" dirty="0"/>
              <a:t>——</a:t>
            </a:r>
            <a:r>
              <a:rPr lang="zh-CN" altLang="en-US" sz="2400" dirty="0"/>
              <a:t>报告审批</a:t>
            </a:r>
            <a:endParaRPr lang="zh-CN" altLang="en-US" dirty="0"/>
          </a:p>
        </p:txBody>
      </p:sp>
      <p:sp>
        <p:nvSpPr>
          <p:cNvPr id="63" name="箭头: 右 62">
            <a:hlinkClick r:id="rId2" action="ppaction://hlinksldjump"/>
            <a:extLst>
              <a:ext uri="{FF2B5EF4-FFF2-40B4-BE49-F238E27FC236}">
                <a16:creationId xmlns:a16="http://schemas.microsoft.com/office/drawing/2014/main" id="{ADDF6AD0-0606-4227-8B59-4D885FE4B7D6}"/>
              </a:ext>
            </a:extLst>
          </p:cNvPr>
          <p:cNvSpPr/>
          <p:nvPr/>
        </p:nvSpPr>
        <p:spPr>
          <a:xfrm rot="10800000">
            <a:off x="11688826" y="6298245"/>
            <a:ext cx="318499" cy="240259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329B7DE4-C317-47A2-8609-4F88F51672B8}"/>
              </a:ext>
            </a:extLst>
          </p:cNvPr>
          <p:cNvSpPr/>
          <p:nvPr/>
        </p:nvSpPr>
        <p:spPr>
          <a:xfrm rot="16200000">
            <a:off x="5914022" y="2042301"/>
            <a:ext cx="5116888" cy="287675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4AEB9ED1-1E75-4757-AF77-BE2E520EB8D9}"/>
              </a:ext>
            </a:extLst>
          </p:cNvPr>
          <p:cNvSpPr/>
          <p:nvPr/>
        </p:nvSpPr>
        <p:spPr>
          <a:xfrm>
            <a:off x="7112427" y="985693"/>
            <a:ext cx="2736090" cy="14031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74773760-C6DB-476E-A291-892A4585393C}"/>
              </a:ext>
            </a:extLst>
          </p:cNvPr>
          <p:cNvSpPr txBox="1"/>
          <p:nvPr/>
        </p:nvSpPr>
        <p:spPr>
          <a:xfrm>
            <a:off x="7141382" y="939171"/>
            <a:ext cx="2702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rgbClr val="C00000"/>
                </a:solidFill>
              </a:rPr>
              <a:t>过程审批信息</a:t>
            </a: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B66D33D9-E3A2-4763-8AF4-0E47DC8A310E}"/>
              </a:ext>
            </a:extLst>
          </p:cNvPr>
          <p:cNvSpPr txBox="1"/>
          <p:nvPr/>
        </p:nvSpPr>
        <p:spPr>
          <a:xfrm>
            <a:off x="9304862" y="5584338"/>
            <a:ext cx="468000" cy="28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 lIns="0" tIns="0" rIns="0" bIns="0" rtlCol="0" anchor="ctr" anchorCtr="1">
            <a:noAutofit/>
          </a:bodyPr>
          <a:lstStyle/>
          <a:p>
            <a:pPr algn="ctr"/>
            <a:r>
              <a:rPr lang="zh-CN" altLang="en-US" sz="1000" b="1" dirty="0"/>
              <a:t>返回</a:t>
            </a: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16AC130F-B665-49B5-B2FC-C553C50AF456}"/>
              </a:ext>
            </a:extLst>
          </p:cNvPr>
          <p:cNvSpPr txBox="1"/>
          <p:nvPr/>
        </p:nvSpPr>
        <p:spPr>
          <a:xfrm>
            <a:off x="7166810" y="5584338"/>
            <a:ext cx="681114" cy="28796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 lIns="0" tIns="0" rIns="0" bIns="0" rtlCol="0" anchor="ctr" anchorCtr="1">
            <a:noAutofit/>
          </a:bodyPr>
          <a:lstStyle/>
          <a:p>
            <a:pPr algn="ctr"/>
            <a:r>
              <a:rPr lang="zh-CN" altLang="en-US" sz="1000" b="1" dirty="0"/>
              <a:t>查看原始数据修改</a:t>
            </a:r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F15E271A-C81B-4D3C-B52C-B1BA5A48E93C}"/>
              </a:ext>
            </a:extLst>
          </p:cNvPr>
          <p:cNvSpPr txBox="1"/>
          <p:nvPr/>
        </p:nvSpPr>
        <p:spPr>
          <a:xfrm>
            <a:off x="8559048" y="5584338"/>
            <a:ext cx="681114" cy="28796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 lIns="0" tIns="0" rIns="0" bIns="0" rtlCol="0" anchor="ctr" anchorCtr="1">
            <a:noAutofit/>
          </a:bodyPr>
          <a:lstStyle/>
          <a:p>
            <a:pPr algn="ctr"/>
            <a:r>
              <a:rPr lang="zh-CN" altLang="en-US" sz="1000" b="1" dirty="0"/>
              <a:t>查看详细过程审批意见</a:t>
            </a:r>
          </a:p>
        </p:txBody>
      </p:sp>
      <p:sp>
        <p:nvSpPr>
          <p:cNvPr id="69" name="矩形 68">
            <a:extLst>
              <a:ext uri="{FF2B5EF4-FFF2-40B4-BE49-F238E27FC236}">
                <a16:creationId xmlns:a16="http://schemas.microsoft.com/office/drawing/2014/main" id="{C12990A2-3FB9-4882-AED5-A8493E413B73}"/>
              </a:ext>
            </a:extLst>
          </p:cNvPr>
          <p:cNvSpPr/>
          <p:nvPr/>
        </p:nvSpPr>
        <p:spPr>
          <a:xfrm>
            <a:off x="7107512" y="2452327"/>
            <a:ext cx="2736090" cy="29349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EC793660-091F-46F0-8653-65C743A176BD}"/>
              </a:ext>
            </a:extLst>
          </p:cNvPr>
          <p:cNvSpPr txBox="1"/>
          <p:nvPr/>
        </p:nvSpPr>
        <p:spPr>
          <a:xfrm>
            <a:off x="7207974" y="3053105"/>
            <a:ext cx="2546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rgbClr val="C00000"/>
                </a:solidFill>
              </a:rPr>
              <a:t>报告显示区域</a:t>
            </a:r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1BE63328-9087-48FF-A65C-70386F962DE8}"/>
              </a:ext>
            </a:extLst>
          </p:cNvPr>
          <p:cNvSpPr txBox="1"/>
          <p:nvPr/>
        </p:nvSpPr>
        <p:spPr>
          <a:xfrm>
            <a:off x="7922563" y="5584338"/>
            <a:ext cx="576000" cy="28796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 lIns="0" tIns="0" rIns="0" bIns="0" rtlCol="0" anchor="ctr" anchorCtr="1">
            <a:noAutofit/>
          </a:bodyPr>
          <a:lstStyle/>
          <a:p>
            <a:pPr algn="ctr"/>
            <a:r>
              <a:rPr lang="zh-CN" altLang="en-US" sz="1000" b="1" dirty="0"/>
              <a:t>查看原始记录</a:t>
            </a:r>
          </a:p>
        </p:txBody>
      </p:sp>
      <p:sp>
        <p:nvSpPr>
          <p:cNvPr id="73" name="文本框 72">
            <a:extLst>
              <a:ext uri="{FF2B5EF4-FFF2-40B4-BE49-F238E27FC236}">
                <a16:creationId xmlns:a16="http://schemas.microsoft.com/office/drawing/2014/main" id="{158A7257-61FF-4712-98ED-66DB83694DAF}"/>
              </a:ext>
            </a:extLst>
          </p:cNvPr>
          <p:cNvSpPr txBox="1"/>
          <p:nvPr/>
        </p:nvSpPr>
        <p:spPr>
          <a:xfrm>
            <a:off x="7203503" y="1278725"/>
            <a:ext cx="648000" cy="180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zh-CN" altLang="en-US" sz="1000" b="1" dirty="0"/>
              <a:t>第</a:t>
            </a:r>
            <a:r>
              <a:rPr lang="en-US" altLang="zh-CN" sz="1000" b="1" dirty="0"/>
              <a:t>1</a:t>
            </a:r>
            <a:r>
              <a:rPr lang="zh-CN" altLang="en-US" sz="1000" b="1" dirty="0"/>
              <a:t>次审批</a:t>
            </a:r>
          </a:p>
        </p:txBody>
      </p:sp>
      <p:sp>
        <p:nvSpPr>
          <p:cNvPr id="74" name="文本框 73">
            <a:extLst>
              <a:ext uri="{FF2B5EF4-FFF2-40B4-BE49-F238E27FC236}">
                <a16:creationId xmlns:a16="http://schemas.microsoft.com/office/drawing/2014/main" id="{B4ECCA6A-3924-4B92-B430-491F6705E612}"/>
              </a:ext>
            </a:extLst>
          </p:cNvPr>
          <p:cNvSpPr txBox="1"/>
          <p:nvPr/>
        </p:nvSpPr>
        <p:spPr>
          <a:xfrm>
            <a:off x="7906509" y="1283640"/>
            <a:ext cx="1872000" cy="180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zh-CN" altLang="en-US" sz="1000" b="1" dirty="0"/>
              <a:t>审批人、时间、意见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B822FA13-5E10-42C5-A11F-797A9A7787AA}"/>
              </a:ext>
            </a:extLst>
          </p:cNvPr>
          <p:cNvGrpSpPr/>
          <p:nvPr/>
        </p:nvGrpSpPr>
        <p:grpSpPr>
          <a:xfrm>
            <a:off x="3668785" y="910733"/>
            <a:ext cx="2876754" cy="5116889"/>
            <a:chOff x="7021936" y="783445"/>
            <a:chExt cx="2876754" cy="5116889"/>
          </a:xfrm>
        </p:grpSpPr>
        <p:sp>
          <p:nvSpPr>
            <p:cNvPr id="81" name="矩形 80">
              <a:extLst>
                <a:ext uri="{FF2B5EF4-FFF2-40B4-BE49-F238E27FC236}">
                  <a16:creationId xmlns:a16="http://schemas.microsoft.com/office/drawing/2014/main" id="{205AB23B-F486-46DB-BC6D-9722DB0C73C5}"/>
                </a:ext>
              </a:extLst>
            </p:cNvPr>
            <p:cNvSpPr/>
            <p:nvPr/>
          </p:nvSpPr>
          <p:spPr>
            <a:xfrm rot="16200000">
              <a:off x="5901869" y="1903513"/>
              <a:ext cx="5116888" cy="287675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2" name="矩形 81">
              <a:extLst>
                <a:ext uri="{FF2B5EF4-FFF2-40B4-BE49-F238E27FC236}">
                  <a16:creationId xmlns:a16="http://schemas.microsoft.com/office/drawing/2014/main" id="{C2F9E9D8-52A0-4E30-8373-479046FA318C}"/>
                </a:ext>
              </a:extLst>
            </p:cNvPr>
            <p:cNvSpPr/>
            <p:nvPr/>
          </p:nvSpPr>
          <p:spPr>
            <a:xfrm>
              <a:off x="7021936" y="783445"/>
              <a:ext cx="2876754" cy="470885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3" name="文本框 82">
              <a:extLst>
                <a:ext uri="{FF2B5EF4-FFF2-40B4-BE49-F238E27FC236}">
                  <a16:creationId xmlns:a16="http://schemas.microsoft.com/office/drawing/2014/main" id="{4B085509-0418-4F25-A4A1-8733A8199385}"/>
                </a:ext>
              </a:extLst>
            </p:cNvPr>
            <p:cNvSpPr txBox="1"/>
            <p:nvPr/>
          </p:nvSpPr>
          <p:spPr>
            <a:xfrm>
              <a:off x="7904110" y="5603541"/>
              <a:ext cx="396000" cy="19943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pPr algn="ctr"/>
              <a:r>
                <a:rPr lang="zh-CN" altLang="en-US" sz="1000" b="1" dirty="0"/>
                <a:t>驳回</a:t>
              </a:r>
            </a:p>
          </p:txBody>
        </p:sp>
        <p:sp>
          <p:nvSpPr>
            <p:cNvPr id="84" name="文本框 83">
              <a:extLst>
                <a:ext uri="{FF2B5EF4-FFF2-40B4-BE49-F238E27FC236}">
                  <a16:creationId xmlns:a16="http://schemas.microsoft.com/office/drawing/2014/main" id="{7E4F6E7C-1D86-417B-A406-B24AB08C7006}"/>
                </a:ext>
              </a:extLst>
            </p:cNvPr>
            <p:cNvSpPr txBox="1"/>
            <p:nvPr/>
          </p:nvSpPr>
          <p:spPr>
            <a:xfrm>
              <a:off x="8514059" y="5603541"/>
              <a:ext cx="396000" cy="19943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pPr algn="ctr"/>
              <a:r>
                <a:rPr lang="zh-CN" altLang="en-US" sz="1000" b="1" dirty="0"/>
                <a:t>批准</a:t>
              </a:r>
            </a:p>
          </p:txBody>
        </p:sp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A9318201-6517-457C-A11E-AD4B2CA68537}"/>
                </a:ext>
              </a:extLst>
            </p:cNvPr>
            <p:cNvGrpSpPr/>
            <p:nvPr/>
          </p:nvGrpSpPr>
          <p:grpSpPr>
            <a:xfrm>
              <a:off x="7064159" y="920470"/>
              <a:ext cx="2768473" cy="695751"/>
              <a:chOff x="7064159" y="920470"/>
              <a:chExt cx="2768473" cy="695751"/>
            </a:xfrm>
          </p:grpSpPr>
          <p:sp>
            <p:nvSpPr>
              <p:cNvPr id="86" name="文本框 85">
                <a:extLst>
                  <a:ext uri="{FF2B5EF4-FFF2-40B4-BE49-F238E27FC236}">
                    <a16:creationId xmlns:a16="http://schemas.microsoft.com/office/drawing/2014/main" id="{DD3178D0-4BB3-4E5F-94D6-FB7E18E51A0A}"/>
                  </a:ext>
                </a:extLst>
              </p:cNvPr>
              <p:cNvSpPr txBox="1"/>
              <p:nvPr/>
            </p:nvSpPr>
            <p:spPr>
              <a:xfrm>
                <a:off x="7070783" y="920472"/>
                <a:ext cx="769961" cy="18000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txBody>
              <a:bodyPr wrap="square" lIns="0" tIns="0" rIns="0" bIns="0" rtlCol="0">
                <a:noAutofit/>
              </a:bodyPr>
              <a:lstStyle/>
              <a:p>
                <a:pPr algn="ctr"/>
                <a:r>
                  <a:rPr lang="zh-CN" altLang="en-US" sz="1000" b="1" dirty="0"/>
                  <a:t>批单号</a:t>
                </a:r>
              </a:p>
            </p:txBody>
          </p:sp>
          <p:sp>
            <p:nvSpPr>
              <p:cNvPr id="87" name="文本框 86">
                <a:extLst>
                  <a:ext uri="{FF2B5EF4-FFF2-40B4-BE49-F238E27FC236}">
                    <a16:creationId xmlns:a16="http://schemas.microsoft.com/office/drawing/2014/main" id="{15B18F4D-4BA7-417A-A61E-12FE7D6BEFA0}"/>
                  </a:ext>
                </a:extLst>
              </p:cNvPr>
              <p:cNvSpPr txBox="1"/>
              <p:nvPr/>
            </p:nvSpPr>
            <p:spPr>
              <a:xfrm>
                <a:off x="7070783" y="1165307"/>
                <a:ext cx="766646" cy="18000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txBody>
              <a:bodyPr wrap="square" lIns="0" tIns="0" rIns="0" bIns="0" rtlCol="0">
                <a:noAutofit/>
              </a:bodyPr>
              <a:lstStyle/>
              <a:p>
                <a:pPr algn="ctr"/>
                <a:r>
                  <a:rPr lang="zh-CN" altLang="en-US" sz="1000" b="1" dirty="0"/>
                  <a:t>药品名</a:t>
                </a:r>
              </a:p>
            </p:txBody>
          </p:sp>
          <p:sp>
            <p:nvSpPr>
              <p:cNvPr id="89" name="文本框 88">
                <a:extLst>
                  <a:ext uri="{FF2B5EF4-FFF2-40B4-BE49-F238E27FC236}">
                    <a16:creationId xmlns:a16="http://schemas.microsoft.com/office/drawing/2014/main" id="{A912D38B-78BD-4C3E-997E-EE244F0806F8}"/>
                  </a:ext>
                </a:extLst>
              </p:cNvPr>
              <p:cNvSpPr txBox="1"/>
              <p:nvPr/>
            </p:nvSpPr>
            <p:spPr>
              <a:xfrm>
                <a:off x="8632737" y="920472"/>
                <a:ext cx="536704" cy="18423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txBody>
              <a:bodyPr wrap="square" lIns="0" tIns="0" rIns="0" bIns="0" rtlCol="0">
                <a:noAutofit/>
              </a:bodyPr>
              <a:lstStyle/>
              <a:p>
                <a:pPr algn="ctr"/>
                <a:r>
                  <a:rPr lang="zh-CN" altLang="en-US" sz="1000" b="1" dirty="0"/>
                  <a:t>同意</a:t>
                </a:r>
              </a:p>
            </p:txBody>
          </p:sp>
          <p:sp>
            <p:nvSpPr>
              <p:cNvPr id="90" name="文本框 89">
                <a:extLst>
                  <a:ext uri="{FF2B5EF4-FFF2-40B4-BE49-F238E27FC236}">
                    <a16:creationId xmlns:a16="http://schemas.microsoft.com/office/drawing/2014/main" id="{0D5713A5-A4AD-452B-9A8E-F65D37C75DB1}"/>
                  </a:ext>
                </a:extLst>
              </p:cNvPr>
              <p:cNvSpPr txBox="1"/>
              <p:nvPr/>
            </p:nvSpPr>
            <p:spPr>
              <a:xfrm>
                <a:off x="8632737" y="1170257"/>
                <a:ext cx="536704" cy="18423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txBody>
              <a:bodyPr wrap="square" lIns="0" tIns="0" rIns="0" bIns="0" rtlCol="0">
                <a:noAutofit/>
              </a:bodyPr>
              <a:lstStyle/>
              <a:p>
                <a:pPr algn="ctr"/>
                <a:r>
                  <a:rPr lang="zh-CN" altLang="en-US" sz="1000" b="1" dirty="0">
                    <a:solidFill>
                      <a:schemeClr val="bg1">
                        <a:lumMod val="50000"/>
                      </a:schemeClr>
                    </a:solidFill>
                  </a:rPr>
                  <a:t>不同意</a:t>
                </a:r>
              </a:p>
            </p:txBody>
          </p:sp>
          <p:sp>
            <p:nvSpPr>
              <p:cNvPr id="91" name="文本框 90">
                <a:extLst>
                  <a:ext uri="{FF2B5EF4-FFF2-40B4-BE49-F238E27FC236}">
                    <a16:creationId xmlns:a16="http://schemas.microsoft.com/office/drawing/2014/main" id="{05E6E85F-6CB7-4238-B12E-CC601D7A9D2F}"/>
                  </a:ext>
                </a:extLst>
              </p:cNvPr>
              <p:cNvSpPr txBox="1"/>
              <p:nvPr/>
            </p:nvSpPr>
            <p:spPr>
              <a:xfrm>
                <a:off x="9220653" y="920470"/>
                <a:ext cx="611979" cy="695749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txBody>
              <a:bodyPr wrap="square" lIns="0" tIns="0" rIns="0" bIns="0" rtlCol="0">
                <a:noAutofit/>
              </a:bodyPr>
              <a:lstStyle/>
              <a:p>
                <a:pPr algn="ctr"/>
                <a:r>
                  <a:rPr lang="zh-CN" altLang="en-US" sz="1000" b="1" dirty="0"/>
                  <a:t>审批备注输入框</a:t>
                </a:r>
              </a:p>
            </p:txBody>
          </p:sp>
          <p:sp>
            <p:nvSpPr>
              <p:cNvPr id="92" name="文本框 91">
                <a:extLst>
                  <a:ext uri="{FF2B5EF4-FFF2-40B4-BE49-F238E27FC236}">
                    <a16:creationId xmlns:a16="http://schemas.microsoft.com/office/drawing/2014/main" id="{6B3CDA13-C535-4083-AB05-ABC23892476F}"/>
                  </a:ext>
                </a:extLst>
              </p:cNvPr>
              <p:cNvSpPr txBox="1"/>
              <p:nvPr/>
            </p:nvSpPr>
            <p:spPr>
              <a:xfrm>
                <a:off x="8636052" y="1431986"/>
                <a:ext cx="536704" cy="18423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txBody>
              <a:bodyPr wrap="square" lIns="0" tIns="0" rIns="0" bIns="0" rtlCol="0">
                <a:noAutofit/>
              </a:bodyPr>
              <a:lstStyle/>
              <a:p>
                <a:pPr algn="ctr"/>
                <a:r>
                  <a:rPr lang="zh-CN" altLang="en-US" sz="1000" b="1" dirty="0">
                    <a:solidFill>
                      <a:schemeClr val="bg1">
                        <a:lumMod val="50000"/>
                      </a:schemeClr>
                    </a:solidFill>
                  </a:rPr>
                  <a:t>忽略</a:t>
                </a:r>
              </a:p>
            </p:txBody>
          </p:sp>
          <p:sp>
            <p:nvSpPr>
              <p:cNvPr id="126" name="文本框 125">
                <a:extLst>
                  <a:ext uri="{FF2B5EF4-FFF2-40B4-BE49-F238E27FC236}">
                    <a16:creationId xmlns:a16="http://schemas.microsoft.com/office/drawing/2014/main" id="{5A77F5F1-8C32-4341-8C49-56391A781BDA}"/>
                  </a:ext>
                </a:extLst>
              </p:cNvPr>
              <p:cNvSpPr txBox="1"/>
              <p:nvPr/>
            </p:nvSpPr>
            <p:spPr>
              <a:xfrm>
                <a:off x="7064159" y="1417097"/>
                <a:ext cx="766646" cy="18000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txBody>
              <a:bodyPr wrap="square" lIns="0" tIns="0" rIns="0" bIns="0" rtlCol="0">
                <a:noAutofit/>
              </a:bodyPr>
              <a:lstStyle/>
              <a:p>
                <a:pPr algn="ctr"/>
                <a:r>
                  <a:rPr lang="zh-CN" altLang="en-US" sz="1000" b="1" dirty="0"/>
                  <a:t>批次名</a:t>
                </a:r>
              </a:p>
            </p:txBody>
          </p:sp>
          <p:sp>
            <p:nvSpPr>
              <p:cNvPr id="127" name="文本框 126">
                <a:extLst>
                  <a:ext uri="{FF2B5EF4-FFF2-40B4-BE49-F238E27FC236}">
                    <a16:creationId xmlns:a16="http://schemas.microsoft.com/office/drawing/2014/main" id="{597AFD45-244B-4C81-9FE8-C3A38D053A24}"/>
                  </a:ext>
                </a:extLst>
              </p:cNvPr>
              <p:cNvSpPr txBox="1"/>
              <p:nvPr/>
            </p:nvSpPr>
            <p:spPr>
              <a:xfrm>
                <a:off x="7906802" y="920471"/>
                <a:ext cx="705395" cy="695748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txBody>
              <a:bodyPr wrap="square" lIns="0" tIns="0" rIns="0" bIns="0" rtlCol="0">
                <a:noAutofit/>
              </a:bodyPr>
              <a:lstStyle/>
              <a:p>
                <a:pPr algn="ctr"/>
                <a:endParaRPr lang="en-US" altLang="zh-CN" sz="1000" b="1" dirty="0"/>
              </a:p>
              <a:p>
                <a:pPr algn="ctr"/>
                <a:r>
                  <a:rPr lang="zh-CN" altLang="en-US" sz="1000" b="1" dirty="0"/>
                  <a:t>查看详细信息</a:t>
                </a:r>
              </a:p>
            </p:txBody>
          </p:sp>
        </p:grpSp>
        <p:grpSp>
          <p:nvGrpSpPr>
            <p:cNvPr id="187" name="组合 186">
              <a:extLst>
                <a:ext uri="{FF2B5EF4-FFF2-40B4-BE49-F238E27FC236}">
                  <a16:creationId xmlns:a16="http://schemas.microsoft.com/office/drawing/2014/main" id="{1E1801FB-8523-48E9-9DF7-42341144BB6C}"/>
                </a:ext>
              </a:extLst>
            </p:cNvPr>
            <p:cNvGrpSpPr/>
            <p:nvPr/>
          </p:nvGrpSpPr>
          <p:grpSpPr>
            <a:xfrm>
              <a:off x="7056198" y="1702601"/>
              <a:ext cx="2768473" cy="695751"/>
              <a:chOff x="7064159" y="920470"/>
              <a:chExt cx="2768473" cy="695751"/>
            </a:xfrm>
          </p:grpSpPr>
          <p:sp>
            <p:nvSpPr>
              <p:cNvPr id="188" name="文本框 187">
                <a:extLst>
                  <a:ext uri="{FF2B5EF4-FFF2-40B4-BE49-F238E27FC236}">
                    <a16:creationId xmlns:a16="http://schemas.microsoft.com/office/drawing/2014/main" id="{87B103AC-AE3E-4476-B52C-FDFCC5B699B7}"/>
                  </a:ext>
                </a:extLst>
              </p:cNvPr>
              <p:cNvSpPr txBox="1"/>
              <p:nvPr/>
            </p:nvSpPr>
            <p:spPr>
              <a:xfrm>
                <a:off x="7070783" y="920472"/>
                <a:ext cx="769961" cy="18000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txBody>
              <a:bodyPr wrap="square" lIns="0" tIns="0" rIns="0" bIns="0" rtlCol="0">
                <a:noAutofit/>
              </a:bodyPr>
              <a:lstStyle/>
              <a:p>
                <a:pPr algn="ctr"/>
                <a:r>
                  <a:rPr lang="zh-CN" altLang="en-US" sz="1000" b="1" dirty="0"/>
                  <a:t>批单号</a:t>
                </a:r>
              </a:p>
            </p:txBody>
          </p:sp>
          <p:sp>
            <p:nvSpPr>
              <p:cNvPr id="189" name="文本框 188">
                <a:extLst>
                  <a:ext uri="{FF2B5EF4-FFF2-40B4-BE49-F238E27FC236}">
                    <a16:creationId xmlns:a16="http://schemas.microsoft.com/office/drawing/2014/main" id="{AB31B2F1-2B59-4304-897E-B0E289BCB40D}"/>
                  </a:ext>
                </a:extLst>
              </p:cNvPr>
              <p:cNvSpPr txBox="1"/>
              <p:nvPr/>
            </p:nvSpPr>
            <p:spPr>
              <a:xfrm>
                <a:off x="7070783" y="1165307"/>
                <a:ext cx="766646" cy="18000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txBody>
              <a:bodyPr wrap="square" lIns="0" tIns="0" rIns="0" bIns="0" rtlCol="0">
                <a:noAutofit/>
              </a:bodyPr>
              <a:lstStyle/>
              <a:p>
                <a:pPr algn="ctr"/>
                <a:r>
                  <a:rPr lang="zh-CN" altLang="en-US" sz="1000" b="1" dirty="0"/>
                  <a:t>药品名</a:t>
                </a:r>
              </a:p>
            </p:txBody>
          </p:sp>
          <p:sp>
            <p:nvSpPr>
              <p:cNvPr id="190" name="文本框 189">
                <a:extLst>
                  <a:ext uri="{FF2B5EF4-FFF2-40B4-BE49-F238E27FC236}">
                    <a16:creationId xmlns:a16="http://schemas.microsoft.com/office/drawing/2014/main" id="{42ACEC8D-3C4F-495B-8090-2C8245096B67}"/>
                  </a:ext>
                </a:extLst>
              </p:cNvPr>
              <p:cNvSpPr txBox="1"/>
              <p:nvPr/>
            </p:nvSpPr>
            <p:spPr>
              <a:xfrm>
                <a:off x="8632737" y="920472"/>
                <a:ext cx="536704" cy="18423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txBody>
              <a:bodyPr wrap="square" lIns="0" tIns="0" rIns="0" bIns="0" rtlCol="0">
                <a:noAutofit/>
              </a:bodyPr>
              <a:lstStyle/>
              <a:p>
                <a:pPr algn="ctr"/>
                <a:r>
                  <a:rPr lang="zh-CN" altLang="en-US" sz="1000" b="1" dirty="0"/>
                  <a:t>同意</a:t>
                </a:r>
              </a:p>
            </p:txBody>
          </p:sp>
          <p:sp>
            <p:nvSpPr>
              <p:cNvPr id="191" name="文本框 190">
                <a:extLst>
                  <a:ext uri="{FF2B5EF4-FFF2-40B4-BE49-F238E27FC236}">
                    <a16:creationId xmlns:a16="http://schemas.microsoft.com/office/drawing/2014/main" id="{3F588498-5B53-42D9-B9C7-BDFE3E271241}"/>
                  </a:ext>
                </a:extLst>
              </p:cNvPr>
              <p:cNvSpPr txBox="1"/>
              <p:nvPr/>
            </p:nvSpPr>
            <p:spPr>
              <a:xfrm>
                <a:off x="8632737" y="1170257"/>
                <a:ext cx="536704" cy="18423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txBody>
              <a:bodyPr wrap="square" lIns="0" tIns="0" rIns="0" bIns="0" rtlCol="0">
                <a:noAutofit/>
              </a:bodyPr>
              <a:lstStyle/>
              <a:p>
                <a:pPr algn="ctr"/>
                <a:r>
                  <a:rPr lang="zh-CN" altLang="en-US" sz="1000" b="1" dirty="0">
                    <a:solidFill>
                      <a:schemeClr val="bg1">
                        <a:lumMod val="50000"/>
                      </a:schemeClr>
                    </a:solidFill>
                  </a:rPr>
                  <a:t>不同意</a:t>
                </a:r>
              </a:p>
            </p:txBody>
          </p:sp>
          <p:sp>
            <p:nvSpPr>
              <p:cNvPr id="192" name="文本框 191">
                <a:extLst>
                  <a:ext uri="{FF2B5EF4-FFF2-40B4-BE49-F238E27FC236}">
                    <a16:creationId xmlns:a16="http://schemas.microsoft.com/office/drawing/2014/main" id="{2D689E1D-D058-4B4B-9FC2-B74142B8C48E}"/>
                  </a:ext>
                </a:extLst>
              </p:cNvPr>
              <p:cNvSpPr txBox="1"/>
              <p:nvPr/>
            </p:nvSpPr>
            <p:spPr>
              <a:xfrm>
                <a:off x="9220653" y="920470"/>
                <a:ext cx="611979" cy="695749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txBody>
              <a:bodyPr wrap="square" lIns="0" tIns="0" rIns="0" bIns="0" rtlCol="0">
                <a:noAutofit/>
              </a:bodyPr>
              <a:lstStyle/>
              <a:p>
                <a:pPr algn="ctr"/>
                <a:r>
                  <a:rPr lang="zh-CN" altLang="en-US" sz="1000" b="1" dirty="0"/>
                  <a:t>审批备注输入框</a:t>
                </a:r>
              </a:p>
            </p:txBody>
          </p:sp>
          <p:sp>
            <p:nvSpPr>
              <p:cNvPr id="193" name="文本框 192">
                <a:extLst>
                  <a:ext uri="{FF2B5EF4-FFF2-40B4-BE49-F238E27FC236}">
                    <a16:creationId xmlns:a16="http://schemas.microsoft.com/office/drawing/2014/main" id="{0CCAADA1-05B2-4CCC-8445-E78D935AE91B}"/>
                  </a:ext>
                </a:extLst>
              </p:cNvPr>
              <p:cNvSpPr txBox="1"/>
              <p:nvPr/>
            </p:nvSpPr>
            <p:spPr>
              <a:xfrm>
                <a:off x="8636052" y="1431986"/>
                <a:ext cx="536704" cy="18423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txBody>
              <a:bodyPr wrap="square" lIns="0" tIns="0" rIns="0" bIns="0" rtlCol="0">
                <a:noAutofit/>
              </a:bodyPr>
              <a:lstStyle/>
              <a:p>
                <a:pPr algn="ctr"/>
                <a:r>
                  <a:rPr lang="zh-CN" altLang="en-US" sz="1000" b="1" dirty="0">
                    <a:solidFill>
                      <a:schemeClr val="bg1">
                        <a:lumMod val="50000"/>
                      </a:schemeClr>
                    </a:solidFill>
                  </a:rPr>
                  <a:t>忽略</a:t>
                </a:r>
              </a:p>
            </p:txBody>
          </p:sp>
          <p:sp>
            <p:nvSpPr>
              <p:cNvPr id="194" name="文本框 193">
                <a:extLst>
                  <a:ext uri="{FF2B5EF4-FFF2-40B4-BE49-F238E27FC236}">
                    <a16:creationId xmlns:a16="http://schemas.microsoft.com/office/drawing/2014/main" id="{E6C16BEE-3D2C-4481-AAAB-C5FADB193A0A}"/>
                  </a:ext>
                </a:extLst>
              </p:cNvPr>
              <p:cNvSpPr txBox="1"/>
              <p:nvPr/>
            </p:nvSpPr>
            <p:spPr>
              <a:xfrm>
                <a:off x="7064159" y="1417097"/>
                <a:ext cx="766646" cy="18000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txBody>
              <a:bodyPr wrap="square" lIns="0" tIns="0" rIns="0" bIns="0" rtlCol="0">
                <a:noAutofit/>
              </a:bodyPr>
              <a:lstStyle/>
              <a:p>
                <a:pPr algn="ctr"/>
                <a:r>
                  <a:rPr lang="zh-CN" altLang="en-US" sz="1000" b="1" dirty="0"/>
                  <a:t>批次名</a:t>
                </a:r>
              </a:p>
            </p:txBody>
          </p:sp>
          <p:sp>
            <p:nvSpPr>
              <p:cNvPr id="195" name="文本框 194">
                <a:extLst>
                  <a:ext uri="{FF2B5EF4-FFF2-40B4-BE49-F238E27FC236}">
                    <a16:creationId xmlns:a16="http://schemas.microsoft.com/office/drawing/2014/main" id="{E99B35B5-9A20-44FE-8500-05D02C4732E0}"/>
                  </a:ext>
                </a:extLst>
              </p:cNvPr>
              <p:cNvSpPr txBox="1"/>
              <p:nvPr/>
            </p:nvSpPr>
            <p:spPr>
              <a:xfrm>
                <a:off x="7906802" y="920471"/>
                <a:ext cx="705395" cy="695748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txBody>
              <a:bodyPr wrap="square" lIns="0" tIns="0" rIns="0" bIns="0" rtlCol="0">
                <a:noAutofit/>
              </a:bodyPr>
              <a:lstStyle/>
              <a:p>
                <a:pPr algn="ctr"/>
                <a:endParaRPr lang="en-US" altLang="zh-CN" sz="1000" b="1" dirty="0"/>
              </a:p>
              <a:p>
                <a:pPr algn="ctr"/>
                <a:r>
                  <a:rPr lang="zh-CN" altLang="en-US" sz="1000" b="1" dirty="0"/>
                  <a:t>查看详细信息</a:t>
                </a:r>
              </a:p>
            </p:txBody>
          </p:sp>
        </p:grpSp>
        <p:grpSp>
          <p:nvGrpSpPr>
            <p:cNvPr id="196" name="组合 195">
              <a:extLst>
                <a:ext uri="{FF2B5EF4-FFF2-40B4-BE49-F238E27FC236}">
                  <a16:creationId xmlns:a16="http://schemas.microsoft.com/office/drawing/2014/main" id="{DB9696CC-6010-4187-9B8F-387C208DDC0A}"/>
                </a:ext>
              </a:extLst>
            </p:cNvPr>
            <p:cNvGrpSpPr/>
            <p:nvPr/>
          </p:nvGrpSpPr>
          <p:grpSpPr>
            <a:xfrm>
              <a:off x="7049574" y="2550741"/>
              <a:ext cx="2768473" cy="695751"/>
              <a:chOff x="7064159" y="920470"/>
              <a:chExt cx="2768473" cy="695751"/>
            </a:xfrm>
          </p:grpSpPr>
          <p:sp>
            <p:nvSpPr>
              <p:cNvPr id="197" name="文本框 196">
                <a:extLst>
                  <a:ext uri="{FF2B5EF4-FFF2-40B4-BE49-F238E27FC236}">
                    <a16:creationId xmlns:a16="http://schemas.microsoft.com/office/drawing/2014/main" id="{E9093B2F-A36B-453A-9C1F-6D3E4E75A6EF}"/>
                  </a:ext>
                </a:extLst>
              </p:cNvPr>
              <p:cNvSpPr txBox="1"/>
              <p:nvPr/>
            </p:nvSpPr>
            <p:spPr>
              <a:xfrm>
                <a:off x="7070783" y="920472"/>
                <a:ext cx="769961" cy="18000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txBody>
              <a:bodyPr wrap="square" lIns="0" tIns="0" rIns="0" bIns="0" rtlCol="0">
                <a:noAutofit/>
              </a:bodyPr>
              <a:lstStyle/>
              <a:p>
                <a:pPr algn="ctr"/>
                <a:r>
                  <a:rPr lang="zh-CN" altLang="en-US" sz="1000" b="1" dirty="0"/>
                  <a:t>批单号</a:t>
                </a:r>
              </a:p>
            </p:txBody>
          </p:sp>
          <p:sp>
            <p:nvSpPr>
              <p:cNvPr id="198" name="文本框 197">
                <a:extLst>
                  <a:ext uri="{FF2B5EF4-FFF2-40B4-BE49-F238E27FC236}">
                    <a16:creationId xmlns:a16="http://schemas.microsoft.com/office/drawing/2014/main" id="{A33606D5-D44C-4734-8A33-E948FAE4C7A4}"/>
                  </a:ext>
                </a:extLst>
              </p:cNvPr>
              <p:cNvSpPr txBox="1"/>
              <p:nvPr/>
            </p:nvSpPr>
            <p:spPr>
              <a:xfrm>
                <a:off x="7070783" y="1165307"/>
                <a:ext cx="766646" cy="18000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txBody>
              <a:bodyPr wrap="square" lIns="0" tIns="0" rIns="0" bIns="0" rtlCol="0">
                <a:noAutofit/>
              </a:bodyPr>
              <a:lstStyle/>
              <a:p>
                <a:pPr algn="ctr"/>
                <a:r>
                  <a:rPr lang="zh-CN" altLang="en-US" sz="1000" b="1" dirty="0"/>
                  <a:t>药品名</a:t>
                </a:r>
              </a:p>
            </p:txBody>
          </p:sp>
          <p:sp>
            <p:nvSpPr>
              <p:cNvPr id="199" name="文本框 198">
                <a:extLst>
                  <a:ext uri="{FF2B5EF4-FFF2-40B4-BE49-F238E27FC236}">
                    <a16:creationId xmlns:a16="http://schemas.microsoft.com/office/drawing/2014/main" id="{3BDCA55E-5D41-495E-AC16-525D1F376D85}"/>
                  </a:ext>
                </a:extLst>
              </p:cNvPr>
              <p:cNvSpPr txBox="1"/>
              <p:nvPr/>
            </p:nvSpPr>
            <p:spPr>
              <a:xfrm>
                <a:off x="8632737" y="920472"/>
                <a:ext cx="536704" cy="18423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txBody>
              <a:bodyPr wrap="square" lIns="0" tIns="0" rIns="0" bIns="0" rtlCol="0">
                <a:noAutofit/>
              </a:bodyPr>
              <a:lstStyle/>
              <a:p>
                <a:pPr algn="ctr"/>
                <a:r>
                  <a:rPr lang="zh-CN" altLang="en-US" sz="1000" b="1" dirty="0"/>
                  <a:t>同意</a:t>
                </a:r>
              </a:p>
            </p:txBody>
          </p:sp>
          <p:sp>
            <p:nvSpPr>
              <p:cNvPr id="200" name="文本框 199">
                <a:extLst>
                  <a:ext uri="{FF2B5EF4-FFF2-40B4-BE49-F238E27FC236}">
                    <a16:creationId xmlns:a16="http://schemas.microsoft.com/office/drawing/2014/main" id="{7AE3497F-9A80-4508-9054-5B3ECE8F87BE}"/>
                  </a:ext>
                </a:extLst>
              </p:cNvPr>
              <p:cNvSpPr txBox="1"/>
              <p:nvPr/>
            </p:nvSpPr>
            <p:spPr>
              <a:xfrm>
                <a:off x="8632737" y="1170257"/>
                <a:ext cx="536704" cy="18423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txBody>
              <a:bodyPr wrap="square" lIns="0" tIns="0" rIns="0" bIns="0" rtlCol="0">
                <a:noAutofit/>
              </a:bodyPr>
              <a:lstStyle/>
              <a:p>
                <a:pPr algn="ctr"/>
                <a:r>
                  <a:rPr lang="zh-CN" altLang="en-US" sz="1000" b="1" dirty="0">
                    <a:solidFill>
                      <a:schemeClr val="bg1">
                        <a:lumMod val="50000"/>
                      </a:schemeClr>
                    </a:solidFill>
                  </a:rPr>
                  <a:t>不同意</a:t>
                </a:r>
              </a:p>
            </p:txBody>
          </p:sp>
          <p:sp>
            <p:nvSpPr>
              <p:cNvPr id="201" name="文本框 200">
                <a:extLst>
                  <a:ext uri="{FF2B5EF4-FFF2-40B4-BE49-F238E27FC236}">
                    <a16:creationId xmlns:a16="http://schemas.microsoft.com/office/drawing/2014/main" id="{3A7222DC-8C07-4E82-BE30-6C2393FC9EEA}"/>
                  </a:ext>
                </a:extLst>
              </p:cNvPr>
              <p:cNvSpPr txBox="1"/>
              <p:nvPr/>
            </p:nvSpPr>
            <p:spPr>
              <a:xfrm>
                <a:off x="9220653" y="920470"/>
                <a:ext cx="611979" cy="695749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txBody>
              <a:bodyPr wrap="square" lIns="0" tIns="0" rIns="0" bIns="0" rtlCol="0">
                <a:noAutofit/>
              </a:bodyPr>
              <a:lstStyle/>
              <a:p>
                <a:pPr algn="ctr"/>
                <a:r>
                  <a:rPr lang="zh-CN" altLang="en-US" sz="1000" b="1" dirty="0"/>
                  <a:t>审批备注输入框</a:t>
                </a:r>
              </a:p>
            </p:txBody>
          </p:sp>
          <p:sp>
            <p:nvSpPr>
              <p:cNvPr id="202" name="文本框 201">
                <a:extLst>
                  <a:ext uri="{FF2B5EF4-FFF2-40B4-BE49-F238E27FC236}">
                    <a16:creationId xmlns:a16="http://schemas.microsoft.com/office/drawing/2014/main" id="{24B8FCFA-B364-49C7-91E6-2733AB0264FF}"/>
                  </a:ext>
                </a:extLst>
              </p:cNvPr>
              <p:cNvSpPr txBox="1"/>
              <p:nvPr/>
            </p:nvSpPr>
            <p:spPr>
              <a:xfrm>
                <a:off x="8636052" y="1431986"/>
                <a:ext cx="536704" cy="18423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txBody>
              <a:bodyPr wrap="square" lIns="0" tIns="0" rIns="0" bIns="0" rtlCol="0">
                <a:noAutofit/>
              </a:bodyPr>
              <a:lstStyle/>
              <a:p>
                <a:pPr algn="ctr"/>
                <a:r>
                  <a:rPr lang="zh-CN" altLang="en-US" sz="1000" b="1" dirty="0">
                    <a:solidFill>
                      <a:schemeClr val="bg1">
                        <a:lumMod val="50000"/>
                      </a:schemeClr>
                    </a:solidFill>
                  </a:rPr>
                  <a:t>忽略</a:t>
                </a:r>
              </a:p>
            </p:txBody>
          </p:sp>
          <p:sp>
            <p:nvSpPr>
              <p:cNvPr id="203" name="文本框 202">
                <a:extLst>
                  <a:ext uri="{FF2B5EF4-FFF2-40B4-BE49-F238E27FC236}">
                    <a16:creationId xmlns:a16="http://schemas.microsoft.com/office/drawing/2014/main" id="{64013A4B-A1E5-4813-BC31-2699A408001C}"/>
                  </a:ext>
                </a:extLst>
              </p:cNvPr>
              <p:cNvSpPr txBox="1"/>
              <p:nvPr/>
            </p:nvSpPr>
            <p:spPr>
              <a:xfrm>
                <a:off x="7064159" y="1417097"/>
                <a:ext cx="766646" cy="18000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txBody>
              <a:bodyPr wrap="square" lIns="0" tIns="0" rIns="0" bIns="0" rtlCol="0">
                <a:noAutofit/>
              </a:bodyPr>
              <a:lstStyle/>
              <a:p>
                <a:pPr algn="ctr"/>
                <a:r>
                  <a:rPr lang="zh-CN" altLang="en-US" sz="1000" b="1" dirty="0"/>
                  <a:t>批次名</a:t>
                </a:r>
              </a:p>
            </p:txBody>
          </p:sp>
          <p:sp>
            <p:nvSpPr>
              <p:cNvPr id="204" name="文本框 203">
                <a:extLst>
                  <a:ext uri="{FF2B5EF4-FFF2-40B4-BE49-F238E27FC236}">
                    <a16:creationId xmlns:a16="http://schemas.microsoft.com/office/drawing/2014/main" id="{A396C5B9-B990-43D5-A130-EE0FA2D83402}"/>
                  </a:ext>
                </a:extLst>
              </p:cNvPr>
              <p:cNvSpPr txBox="1"/>
              <p:nvPr/>
            </p:nvSpPr>
            <p:spPr>
              <a:xfrm>
                <a:off x="7906802" y="920471"/>
                <a:ext cx="705395" cy="695748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txBody>
              <a:bodyPr wrap="square" lIns="0" tIns="0" rIns="0" bIns="0" rtlCol="0">
                <a:noAutofit/>
              </a:bodyPr>
              <a:lstStyle/>
              <a:p>
                <a:pPr algn="ctr"/>
                <a:endParaRPr lang="en-US" altLang="zh-CN" sz="1000" b="1" dirty="0"/>
              </a:p>
              <a:p>
                <a:pPr algn="ctr"/>
                <a:r>
                  <a:rPr lang="zh-CN" altLang="en-US" sz="1000" b="1" dirty="0"/>
                  <a:t>查看详细信息</a:t>
                </a:r>
              </a:p>
            </p:txBody>
          </p:sp>
        </p:grpSp>
        <p:grpSp>
          <p:nvGrpSpPr>
            <p:cNvPr id="205" name="组合 204">
              <a:extLst>
                <a:ext uri="{FF2B5EF4-FFF2-40B4-BE49-F238E27FC236}">
                  <a16:creationId xmlns:a16="http://schemas.microsoft.com/office/drawing/2014/main" id="{5C66B5D7-AB20-4ED2-8B88-D81EE7BB8190}"/>
                </a:ext>
              </a:extLst>
            </p:cNvPr>
            <p:cNvGrpSpPr/>
            <p:nvPr/>
          </p:nvGrpSpPr>
          <p:grpSpPr>
            <a:xfrm>
              <a:off x="7042950" y="3359124"/>
              <a:ext cx="2768473" cy="695751"/>
              <a:chOff x="7064159" y="920470"/>
              <a:chExt cx="2768473" cy="695751"/>
            </a:xfrm>
          </p:grpSpPr>
          <p:sp>
            <p:nvSpPr>
              <p:cNvPr id="206" name="文本框 205">
                <a:extLst>
                  <a:ext uri="{FF2B5EF4-FFF2-40B4-BE49-F238E27FC236}">
                    <a16:creationId xmlns:a16="http://schemas.microsoft.com/office/drawing/2014/main" id="{0237973C-5FF7-4A1B-8004-E53B6E5B7E3B}"/>
                  </a:ext>
                </a:extLst>
              </p:cNvPr>
              <p:cNvSpPr txBox="1"/>
              <p:nvPr/>
            </p:nvSpPr>
            <p:spPr>
              <a:xfrm>
                <a:off x="7070783" y="920472"/>
                <a:ext cx="769961" cy="18000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txBody>
              <a:bodyPr wrap="square" lIns="0" tIns="0" rIns="0" bIns="0" rtlCol="0">
                <a:noAutofit/>
              </a:bodyPr>
              <a:lstStyle/>
              <a:p>
                <a:pPr algn="ctr"/>
                <a:r>
                  <a:rPr lang="zh-CN" altLang="en-US" sz="1000" b="1" dirty="0"/>
                  <a:t>批单号</a:t>
                </a:r>
              </a:p>
            </p:txBody>
          </p:sp>
          <p:sp>
            <p:nvSpPr>
              <p:cNvPr id="207" name="文本框 206">
                <a:extLst>
                  <a:ext uri="{FF2B5EF4-FFF2-40B4-BE49-F238E27FC236}">
                    <a16:creationId xmlns:a16="http://schemas.microsoft.com/office/drawing/2014/main" id="{709AD845-2D2A-4F6C-A025-5936434E10CC}"/>
                  </a:ext>
                </a:extLst>
              </p:cNvPr>
              <p:cNvSpPr txBox="1"/>
              <p:nvPr/>
            </p:nvSpPr>
            <p:spPr>
              <a:xfrm>
                <a:off x="7070783" y="1165307"/>
                <a:ext cx="766646" cy="18000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txBody>
              <a:bodyPr wrap="square" lIns="0" tIns="0" rIns="0" bIns="0" rtlCol="0">
                <a:noAutofit/>
              </a:bodyPr>
              <a:lstStyle/>
              <a:p>
                <a:pPr algn="ctr"/>
                <a:r>
                  <a:rPr lang="zh-CN" altLang="en-US" sz="1000" b="1" dirty="0"/>
                  <a:t>药品名</a:t>
                </a:r>
              </a:p>
            </p:txBody>
          </p:sp>
          <p:sp>
            <p:nvSpPr>
              <p:cNvPr id="208" name="文本框 207">
                <a:extLst>
                  <a:ext uri="{FF2B5EF4-FFF2-40B4-BE49-F238E27FC236}">
                    <a16:creationId xmlns:a16="http://schemas.microsoft.com/office/drawing/2014/main" id="{37FACC3C-9C24-4578-B518-C5F44D06918A}"/>
                  </a:ext>
                </a:extLst>
              </p:cNvPr>
              <p:cNvSpPr txBox="1"/>
              <p:nvPr/>
            </p:nvSpPr>
            <p:spPr>
              <a:xfrm>
                <a:off x="8632737" y="920472"/>
                <a:ext cx="536704" cy="18423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txBody>
              <a:bodyPr wrap="square" lIns="0" tIns="0" rIns="0" bIns="0" rtlCol="0">
                <a:noAutofit/>
              </a:bodyPr>
              <a:lstStyle/>
              <a:p>
                <a:pPr algn="ctr"/>
                <a:r>
                  <a:rPr lang="zh-CN" altLang="en-US" sz="1000" b="1" dirty="0"/>
                  <a:t>同意</a:t>
                </a:r>
              </a:p>
            </p:txBody>
          </p:sp>
          <p:sp>
            <p:nvSpPr>
              <p:cNvPr id="209" name="文本框 208">
                <a:extLst>
                  <a:ext uri="{FF2B5EF4-FFF2-40B4-BE49-F238E27FC236}">
                    <a16:creationId xmlns:a16="http://schemas.microsoft.com/office/drawing/2014/main" id="{CE8B2A81-9BEA-4D49-B707-BFA1AA46FD5F}"/>
                  </a:ext>
                </a:extLst>
              </p:cNvPr>
              <p:cNvSpPr txBox="1"/>
              <p:nvPr/>
            </p:nvSpPr>
            <p:spPr>
              <a:xfrm>
                <a:off x="8632737" y="1170257"/>
                <a:ext cx="536704" cy="18423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txBody>
              <a:bodyPr wrap="square" lIns="0" tIns="0" rIns="0" bIns="0" rtlCol="0">
                <a:noAutofit/>
              </a:bodyPr>
              <a:lstStyle/>
              <a:p>
                <a:pPr algn="ctr"/>
                <a:r>
                  <a:rPr lang="zh-CN" altLang="en-US" sz="1000" b="1" dirty="0">
                    <a:solidFill>
                      <a:schemeClr val="bg1">
                        <a:lumMod val="50000"/>
                      </a:schemeClr>
                    </a:solidFill>
                  </a:rPr>
                  <a:t>不同意</a:t>
                </a:r>
              </a:p>
            </p:txBody>
          </p:sp>
          <p:sp>
            <p:nvSpPr>
              <p:cNvPr id="210" name="文本框 209">
                <a:extLst>
                  <a:ext uri="{FF2B5EF4-FFF2-40B4-BE49-F238E27FC236}">
                    <a16:creationId xmlns:a16="http://schemas.microsoft.com/office/drawing/2014/main" id="{74AF10A6-1553-4EA4-A0CE-D12D48F17B54}"/>
                  </a:ext>
                </a:extLst>
              </p:cNvPr>
              <p:cNvSpPr txBox="1"/>
              <p:nvPr/>
            </p:nvSpPr>
            <p:spPr>
              <a:xfrm>
                <a:off x="9220653" y="920470"/>
                <a:ext cx="611979" cy="695749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txBody>
              <a:bodyPr wrap="square" lIns="0" tIns="0" rIns="0" bIns="0" rtlCol="0">
                <a:noAutofit/>
              </a:bodyPr>
              <a:lstStyle/>
              <a:p>
                <a:pPr algn="ctr"/>
                <a:r>
                  <a:rPr lang="zh-CN" altLang="en-US" sz="1000" b="1" dirty="0"/>
                  <a:t>审批备注输入框</a:t>
                </a:r>
              </a:p>
            </p:txBody>
          </p:sp>
          <p:sp>
            <p:nvSpPr>
              <p:cNvPr id="211" name="文本框 210">
                <a:extLst>
                  <a:ext uri="{FF2B5EF4-FFF2-40B4-BE49-F238E27FC236}">
                    <a16:creationId xmlns:a16="http://schemas.microsoft.com/office/drawing/2014/main" id="{4FA5C371-A8D8-4B04-BABB-71AC47D77BFC}"/>
                  </a:ext>
                </a:extLst>
              </p:cNvPr>
              <p:cNvSpPr txBox="1"/>
              <p:nvPr/>
            </p:nvSpPr>
            <p:spPr>
              <a:xfrm>
                <a:off x="8636052" y="1431986"/>
                <a:ext cx="536704" cy="18423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txBody>
              <a:bodyPr wrap="square" lIns="0" tIns="0" rIns="0" bIns="0" rtlCol="0">
                <a:noAutofit/>
              </a:bodyPr>
              <a:lstStyle/>
              <a:p>
                <a:pPr algn="ctr"/>
                <a:r>
                  <a:rPr lang="zh-CN" altLang="en-US" sz="1000" b="1" dirty="0">
                    <a:solidFill>
                      <a:schemeClr val="bg1">
                        <a:lumMod val="50000"/>
                      </a:schemeClr>
                    </a:solidFill>
                  </a:rPr>
                  <a:t>忽略</a:t>
                </a:r>
              </a:p>
            </p:txBody>
          </p:sp>
          <p:sp>
            <p:nvSpPr>
              <p:cNvPr id="212" name="文本框 211">
                <a:extLst>
                  <a:ext uri="{FF2B5EF4-FFF2-40B4-BE49-F238E27FC236}">
                    <a16:creationId xmlns:a16="http://schemas.microsoft.com/office/drawing/2014/main" id="{E99CB18F-EEBF-4133-A25E-7DAF69673B6F}"/>
                  </a:ext>
                </a:extLst>
              </p:cNvPr>
              <p:cNvSpPr txBox="1"/>
              <p:nvPr/>
            </p:nvSpPr>
            <p:spPr>
              <a:xfrm>
                <a:off x="7064159" y="1417097"/>
                <a:ext cx="766646" cy="18000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txBody>
              <a:bodyPr wrap="square" lIns="0" tIns="0" rIns="0" bIns="0" rtlCol="0">
                <a:noAutofit/>
              </a:bodyPr>
              <a:lstStyle/>
              <a:p>
                <a:pPr algn="ctr"/>
                <a:r>
                  <a:rPr lang="zh-CN" altLang="en-US" sz="1000" b="1" dirty="0"/>
                  <a:t>批次名</a:t>
                </a:r>
              </a:p>
            </p:txBody>
          </p:sp>
          <p:sp>
            <p:nvSpPr>
              <p:cNvPr id="213" name="文本框 212">
                <a:extLst>
                  <a:ext uri="{FF2B5EF4-FFF2-40B4-BE49-F238E27FC236}">
                    <a16:creationId xmlns:a16="http://schemas.microsoft.com/office/drawing/2014/main" id="{AA696B35-CF4F-4E85-89A4-C227052A8DE6}"/>
                  </a:ext>
                </a:extLst>
              </p:cNvPr>
              <p:cNvSpPr txBox="1"/>
              <p:nvPr/>
            </p:nvSpPr>
            <p:spPr>
              <a:xfrm>
                <a:off x="7906802" y="920471"/>
                <a:ext cx="705395" cy="695748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txBody>
              <a:bodyPr wrap="square" lIns="0" tIns="0" rIns="0" bIns="0" rtlCol="0">
                <a:noAutofit/>
              </a:bodyPr>
              <a:lstStyle/>
              <a:p>
                <a:pPr algn="ctr"/>
                <a:endParaRPr lang="en-US" altLang="zh-CN" sz="1000" b="1" dirty="0"/>
              </a:p>
              <a:p>
                <a:pPr algn="ctr"/>
                <a:r>
                  <a:rPr lang="zh-CN" altLang="en-US" sz="1000" b="1" dirty="0"/>
                  <a:t>查看详细信息</a:t>
                </a:r>
              </a:p>
            </p:txBody>
          </p:sp>
        </p:grpSp>
        <p:grpSp>
          <p:nvGrpSpPr>
            <p:cNvPr id="214" name="组合 213">
              <a:extLst>
                <a:ext uri="{FF2B5EF4-FFF2-40B4-BE49-F238E27FC236}">
                  <a16:creationId xmlns:a16="http://schemas.microsoft.com/office/drawing/2014/main" id="{44502E27-4A31-41AB-8A69-043B5204D379}"/>
                </a:ext>
              </a:extLst>
            </p:cNvPr>
            <p:cNvGrpSpPr/>
            <p:nvPr/>
          </p:nvGrpSpPr>
          <p:grpSpPr>
            <a:xfrm>
              <a:off x="7026387" y="4237082"/>
              <a:ext cx="2768473" cy="695751"/>
              <a:chOff x="7064159" y="920470"/>
              <a:chExt cx="2768473" cy="695751"/>
            </a:xfrm>
          </p:grpSpPr>
          <p:sp>
            <p:nvSpPr>
              <p:cNvPr id="215" name="文本框 214">
                <a:extLst>
                  <a:ext uri="{FF2B5EF4-FFF2-40B4-BE49-F238E27FC236}">
                    <a16:creationId xmlns:a16="http://schemas.microsoft.com/office/drawing/2014/main" id="{72467069-6FCD-4A2A-A20A-EDF893B2971D}"/>
                  </a:ext>
                </a:extLst>
              </p:cNvPr>
              <p:cNvSpPr txBox="1"/>
              <p:nvPr/>
            </p:nvSpPr>
            <p:spPr>
              <a:xfrm>
                <a:off x="7070783" y="920472"/>
                <a:ext cx="769961" cy="18000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txBody>
              <a:bodyPr wrap="square" lIns="0" tIns="0" rIns="0" bIns="0" rtlCol="0">
                <a:noAutofit/>
              </a:bodyPr>
              <a:lstStyle/>
              <a:p>
                <a:pPr algn="ctr"/>
                <a:r>
                  <a:rPr lang="zh-CN" altLang="en-US" sz="1000" b="1" dirty="0"/>
                  <a:t>批单号</a:t>
                </a:r>
              </a:p>
            </p:txBody>
          </p:sp>
          <p:sp>
            <p:nvSpPr>
              <p:cNvPr id="216" name="文本框 215">
                <a:extLst>
                  <a:ext uri="{FF2B5EF4-FFF2-40B4-BE49-F238E27FC236}">
                    <a16:creationId xmlns:a16="http://schemas.microsoft.com/office/drawing/2014/main" id="{89C3D3CE-842A-4720-B2A7-D1A5BE025760}"/>
                  </a:ext>
                </a:extLst>
              </p:cNvPr>
              <p:cNvSpPr txBox="1"/>
              <p:nvPr/>
            </p:nvSpPr>
            <p:spPr>
              <a:xfrm>
                <a:off x="7070783" y="1165307"/>
                <a:ext cx="766646" cy="18000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txBody>
              <a:bodyPr wrap="square" lIns="0" tIns="0" rIns="0" bIns="0" rtlCol="0">
                <a:noAutofit/>
              </a:bodyPr>
              <a:lstStyle/>
              <a:p>
                <a:pPr algn="ctr"/>
                <a:r>
                  <a:rPr lang="zh-CN" altLang="en-US" sz="1000" b="1" dirty="0"/>
                  <a:t>药品名</a:t>
                </a:r>
              </a:p>
            </p:txBody>
          </p:sp>
          <p:sp>
            <p:nvSpPr>
              <p:cNvPr id="217" name="文本框 216">
                <a:extLst>
                  <a:ext uri="{FF2B5EF4-FFF2-40B4-BE49-F238E27FC236}">
                    <a16:creationId xmlns:a16="http://schemas.microsoft.com/office/drawing/2014/main" id="{18C3969A-F786-4C49-8549-AE5D1D6AF3FC}"/>
                  </a:ext>
                </a:extLst>
              </p:cNvPr>
              <p:cNvSpPr txBox="1"/>
              <p:nvPr/>
            </p:nvSpPr>
            <p:spPr>
              <a:xfrm>
                <a:off x="8632737" y="920472"/>
                <a:ext cx="536704" cy="18423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txBody>
              <a:bodyPr wrap="square" lIns="0" tIns="0" rIns="0" bIns="0" rtlCol="0">
                <a:noAutofit/>
              </a:bodyPr>
              <a:lstStyle/>
              <a:p>
                <a:pPr algn="ctr"/>
                <a:r>
                  <a:rPr lang="zh-CN" altLang="en-US" sz="1000" b="1" dirty="0"/>
                  <a:t>同意</a:t>
                </a:r>
              </a:p>
            </p:txBody>
          </p:sp>
          <p:sp>
            <p:nvSpPr>
              <p:cNvPr id="218" name="文本框 217">
                <a:extLst>
                  <a:ext uri="{FF2B5EF4-FFF2-40B4-BE49-F238E27FC236}">
                    <a16:creationId xmlns:a16="http://schemas.microsoft.com/office/drawing/2014/main" id="{573228F1-EDFF-46F9-9410-A7D1197DC164}"/>
                  </a:ext>
                </a:extLst>
              </p:cNvPr>
              <p:cNvSpPr txBox="1"/>
              <p:nvPr/>
            </p:nvSpPr>
            <p:spPr>
              <a:xfrm>
                <a:off x="8632737" y="1170257"/>
                <a:ext cx="536704" cy="18423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txBody>
              <a:bodyPr wrap="square" lIns="0" tIns="0" rIns="0" bIns="0" rtlCol="0">
                <a:noAutofit/>
              </a:bodyPr>
              <a:lstStyle/>
              <a:p>
                <a:pPr algn="ctr"/>
                <a:r>
                  <a:rPr lang="zh-CN" altLang="en-US" sz="1000" b="1" dirty="0">
                    <a:solidFill>
                      <a:schemeClr val="bg1">
                        <a:lumMod val="50000"/>
                      </a:schemeClr>
                    </a:solidFill>
                  </a:rPr>
                  <a:t>不同意</a:t>
                </a:r>
              </a:p>
            </p:txBody>
          </p:sp>
          <p:sp>
            <p:nvSpPr>
              <p:cNvPr id="219" name="文本框 218">
                <a:extLst>
                  <a:ext uri="{FF2B5EF4-FFF2-40B4-BE49-F238E27FC236}">
                    <a16:creationId xmlns:a16="http://schemas.microsoft.com/office/drawing/2014/main" id="{30D25DAD-1BBB-469C-81D9-EB5749775EF5}"/>
                  </a:ext>
                </a:extLst>
              </p:cNvPr>
              <p:cNvSpPr txBox="1"/>
              <p:nvPr/>
            </p:nvSpPr>
            <p:spPr>
              <a:xfrm>
                <a:off x="9220653" y="920470"/>
                <a:ext cx="611979" cy="695749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txBody>
              <a:bodyPr wrap="square" lIns="0" tIns="0" rIns="0" bIns="0" rtlCol="0">
                <a:noAutofit/>
              </a:bodyPr>
              <a:lstStyle/>
              <a:p>
                <a:pPr algn="ctr"/>
                <a:r>
                  <a:rPr lang="zh-CN" altLang="en-US" sz="1000" b="1" dirty="0"/>
                  <a:t>审批备注输入框</a:t>
                </a:r>
              </a:p>
            </p:txBody>
          </p:sp>
          <p:sp>
            <p:nvSpPr>
              <p:cNvPr id="220" name="文本框 219">
                <a:extLst>
                  <a:ext uri="{FF2B5EF4-FFF2-40B4-BE49-F238E27FC236}">
                    <a16:creationId xmlns:a16="http://schemas.microsoft.com/office/drawing/2014/main" id="{3008EA06-1F56-4A66-8E02-63435EE0EC7B}"/>
                  </a:ext>
                </a:extLst>
              </p:cNvPr>
              <p:cNvSpPr txBox="1"/>
              <p:nvPr/>
            </p:nvSpPr>
            <p:spPr>
              <a:xfrm>
                <a:off x="8636052" y="1431986"/>
                <a:ext cx="536704" cy="18423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txBody>
              <a:bodyPr wrap="square" lIns="0" tIns="0" rIns="0" bIns="0" rtlCol="0">
                <a:noAutofit/>
              </a:bodyPr>
              <a:lstStyle/>
              <a:p>
                <a:pPr algn="ctr"/>
                <a:r>
                  <a:rPr lang="zh-CN" altLang="en-US" sz="1000" b="1" dirty="0">
                    <a:solidFill>
                      <a:schemeClr val="bg1">
                        <a:lumMod val="50000"/>
                      </a:schemeClr>
                    </a:solidFill>
                  </a:rPr>
                  <a:t>忽略</a:t>
                </a:r>
              </a:p>
            </p:txBody>
          </p:sp>
          <p:sp>
            <p:nvSpPr>
              <p:cNvPr id="221" name="文本框 220">
                <a:extLst>
                  <a:ext uri="{FF2B5EF4-FFF2-40B4-BE49-F238E27FC236}">
                    <a16:creationId xmlns:a16="http://schemas.microsoft.com/office/drawing/2014/main" id="{FC32532E-1DDA-4275-B7DC-2C23B9124110}"/>
                  </a:ext>
                </a:extLst>
              </p:cNvPr>
              <p:cNvSpPr txBox="1"/>
              <p:nvPr/>
            </p:nvSpPr>
            <p:spPr>
              <a:xfrm>
                <a:off x="7064159" y="1417097"/>
                <a:ext cx="766646" cy="18000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txBody>
              <a:bodyPr wrap="square" lIns="0" tIns="0" rIns="0" bIns="0" rtlCol="0">
                <a:noAutofit/>
              </a:bodyPr>
              <a:lstStyle/>
              <a:p>
                <a:pPr algn="ctr"/>
                <a:r>
                  <a:rPr lang="zh-CN" altLang="en-US" sz="1000" b="1" dirty="0"/>
                  <a:t>批次名</a:t>
                </a:r>
              </a:p>
            </p:txBody>
          </p:sp>
          <p:sp>
            <p:nvSpPr>
              <p:cNvPr id="222" name="文本框 221">
                <a:extLst>
                  <a:ext uri="{FF2B5EF4-FFF2-40B4-BE49-F238E27FC236}">
                    <a16:creationId xmlns:a16="http://schemas.microsoft.com/office/drawing/2014/main" id="{5E06B791-B810-4EEF-83B8-F98454191605}"/>
                  </a:ext>
                </a:extLst>
              </p:cNvPr>
              <p:cNvSpPr txBox="1"/>
              <p:nvPr/>
            </p:nvSpPr>
            <p:spPr>
              <a:xfrm>
                <a:off x="7906802" y="920471"/>
                <a:ext cx="705395" cy="695748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txBody>
              <a:bodyPr wrap="square" lIns="0" tIns="0" rIns="0" bIns="0" rtlCol="0">
                <a:noAutofit/>
              </a:bodyPr>
              <a:lstStyle/>
              <a:p>
                <a:pPr algn="ctr"/>
                <a:endParaRPr lang="en-US" altLang="zh-CN" sz="1000" b="1" dirty="0"/>
              </a:p>
              <a:p>
                <a:pPr algn="ctr"/>
                <a:r>
                  <a:rPr lang="zh-CN" altLang="en-US" sz="1000" b="1" dirty="0"/>
                  <a:t>查看详细信息</a:t>
                </a:r>
              </a:p>
            </p:txBody>
          </p:sp>
        </p:grpSp>
      </p:grpSp>
      <p:cxnSp>
        <p:nvCxnSpPr>
          <p:cNvPr id="224" name="直接箭头连接符 223">
            <a:extLst>
              <a:ext uri="{FF2B5EF4-FFF2-40B4-BE49-F238E27FC236}">
                <a16:creationId xmlns:a16="http://schemas.microsoft.com/office/drawing/2014/main" id="{FFD898D3-38A3-4534-86CF-5506E6091593}"/>
              </a:ext>
            </a:extLst>
          </p:cNvPr>
          <p:cNvCxnSpPr>
            <a:cxnSpLocks/>
            <a:endCxn id="225" idx="1"/>
          </p:cNvCxnSpPr>
          <p:nvPr/>
        </p:nvCxnSpPr>
        <p:spPr>
          <a:xfrm>
            <a:off x="5160908" y="1481780"/>
            <a:ext cx="2042595" cy="711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5" name="文本框 224">
            <a:extLst>
              <a:ext uri="{FF2B5EF4-FFF2-40B4-BE49-F238E27FC236}">
                <a16:creationId xmlns:a16="http://schemas.microsoft.com/office/drawing/2014/main" id="{4E83CD9F-E293-4674-8F65-4FD1F42C91F0}"/>
              </a:ext>
            </a:extLst>
          </p:cNvPr>
          <p:cNvSpPr txBox="1"/>
          <p:nvPr/>
        </p:nvSpPr>
        <p:spPr>
          <a:xfrm>
            <a:off x="7203503" y="1462930"/>
            <a:ext cx="648000" cy="180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zh-CN" altLang="en-US" sz="1000" b="1" dirty="0"/>
              <a:t>第</a:t>
            </a:r>
            <a:r>
              <a:rPr lang="en-US" altLang="zh-CN" sz="1000" b="1" dirty="0"/>
              <a:t>2</a:t>
            </a:r>
            <a:r>
              <a:rPr lang="zh-CN" altLang="en-US" sz="1000" b="1" dirty="0"/>
              <a:t>次审批</a:t>
            </a:r>
          </a:p>
        </p:txBody>
      </p:sp>
      <p:sp>
        <p:nvSpPr>
          <p:cNvPr id="226" name="文本框 225">
            <a:extLst>
              <a:ext uri="{FF2B5EF4-FFF2-40B4-BE49-F238E27FC236}">
                <a16:creationId xmlns:a16="http://schemas.microsoft.com/office/drawing/2014/main" id="{C7D5C359-350D-47CD-BA34-83EFB347D61E}"/>
              </a:ext>
            </a:extLst>
          </p:cNvPr>
          <p:cNvSpPr txBox="1"/>
          <p:nvPr/>
        </p:nvSpPr>
        <p:spPr>
          <a:xfrm>
            <a:off x="7906509" y="1467845"/>
            <a:ext cx="1872000" cy="180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zh-CN" altLang="en-US" sz="1000" b="1" dirty="0"/>
              <a:t>审批人、时间、意见</a:t>
            </a:r>
          </a:p>
        </p:txBody>
      </p:sp>
      <p:sp>
        <p:nvSpPr>
          <p:cNvPr id="227" name="文本框 226">
            <a:extLst>
              <a:ext uri="{FF2B5EF4-FFF2-40B4-BE49-F238E27FC236}">
                <a16:creationId xmlns:a16="http://schemas.microsoft.com/office/drawing/2014/main" id="{299E155F-759C-42FC-865F-BF21AF901426}"/>
              </a:ext>
            </a:extLst>
          </p:cNvPr>
          <p:cNvSpPr txBox="1"/>
          <p:nvPr/>
        </p:nvSpPr>
        <p:spPr>
          <a:xfrm>
            <a:off x="7203503" y="1647135"/>
            <a:ext cx="648000" cy="180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zh-CN" altLang="en-US" sz="1000" b="1" dirty="0"/>
              <a:t>第</a:t>
            </a:r>
            <a:r>
              <a:rPr lang="en-US" altLang="zh-CN" sz="1000" b="1" dirty="0"/>
              <a:t>3</a:t>
            </a:r>
            <a:r>
              <a:rPr lang="zh-CN" altLang="en-US" sz="1000" b="1" dirty="0"/>
              <a:t>次审批</a:t>
            </a:r>
          </a:p>
        </p:txBody>
      </p:sp>
      <p:sp>
        <p:nvSpPr>
          <p:cNvPr id="228" name="文本框 227">
            <a:extLst>
              <a:ext uri="{FF2B5EF4-FFF2-40B4-BE49-F238E27FC236}">
                <a16:creationId xmlns:a16="http://schemas.microsoft.com/office/drawing/2014/main" id="{B28063E4-222A-40F5-8A79-077119E4EB5E}"/>
              </a:ext>
            </a:extLst>
          </p:cNvPr>
          <p:cNvSpPr txBox="1"/>
          <p:nvPr/>
        </p:nvSpPr>
        <p:spPr>
          <a:xfrm>
            <a:off x="7906509" y="1652050"/>
            <a:ext cx="1872000" cy="180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zh-CN" altLang="en-US" sz="1000" b="1" dirty="0"/>
              <a:t>审批人、时间、意见</a:t>
            </a:r>
          </a:p>
        </p:txBody>
      </p:sp>
      <p:sp>
        <p:nvSpPr>
          <p:cNvPr id="229" name="文本框 228">
            <a:extLst>
              <a:ext uri="{FF2B5EF4-FFF2-40B4-BE49-F238E27FC236}">
                <a16:creationId xmlns:a16="http://schemas.microsoft.com/office/drawing/2014/main" id="{8E2BC2B0-47CA-4CAA-8169-A461E8F66F79}"/>
              </a:ext>
            </a:extLst>
          </p:cNvPr>
          <p:cNvSpPr txBox="1"/>
          <p:nvPr/>
        </p:nvSpPr>
        <p:spPr>
          <a:xfrm>
            <a:off x="7203503" y="1831340"/>
            <a:ext cx="648000" cy="180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zh-CN" altLang="en-US" sz="1000" b="1" dirty="0"/>
              <a:t>第</a:t>
            </a:r>
            <a:r>
              <a:rPr lang="en-US" altLang="zh-CN" sz="1000" b="1" dirty="0"/>
              <a:t>4</a:t>
            </a:r>
            <a:r>
              <a:rPr lang="zh-CN" altLang="en-US" sz="1000" b="1" dirty="0"/>
              <a:t>次审批</a:t>
            </a:r>
          </a:p>
        </p:txBody>
      </p:sp>
      <p:sp>
        <p:nvSpPr>
          <p:cNvPr id="230" name="文本框 229">
            <a:extLst>
              <a:ext uri="{FF2B5EF4-FFF2-40B4-BE49-F238E27FC236}">
                <a16:creationId xmlns:a16="http://schemas.microsoft.com/office/drawing/2014/main" id="{93EFA6B3-FB61-4518-B921-4C8BAB1DBC7D}"/>
              </a:ext>
            </a:extLst>
          </p:cNvPr>
          <p:cNvSpPr txBox="1"/>
          <p:nvPr/>
        </p:nvSpPr>
        <p:spPr>
          <a:xfrm>
            <a:off x="7906509" y="1836255"/>
            <a:ext cx="1872000" cy="180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zh-CN" altLang="en-US" sz="1000" b="1" dirty="0"/>
              <a:t>审批人、时间、意见</a:t>
            </a:r>
          </a:p>
        </p:txBody>
      </p:sp>
      <p:sp>
        <p:nvSpPr>
          <p:cNvPr id="231" name="文本框 230">
            <a:extLst>
              <a:ext uri="{FF2B5EF4-FFF2-40B4-BE49-F238E27FC236}">
                <a16:creationId xmlns:a16="http://schemas.microsoft.com/office/drawing/2014/main" id="{47179A89-B3AD-422B-8C8A-32E1A9868C71}"/>
              </a:ext>
            </a:extLst>
          </p:cNvPr>
          <p:cNvSpPr txBox="1"/>
          <p:nvPr/>
        </p:nvSpPr>
        <p:spPr>
          <a:xfrm>
            <a:off x="7203503" y="2015545"/>
            <a:ext cx="648000" cy="180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zh-CN" altLang="en-US" sz="1000" b="1" dirty="0"/>
              <a:t>第</a:t>
            </a:r>
            <a:r>
              <a:rPr lang="en-US" altLang="zh-CN" sz="1000" b="1" dirty="0"/>
              <a:t>5</a:t>
            </a:r>
            <a:r>
              <a:rPr lang="zh-CN" altLang="en-US" sz="1000" b="1" dirty="0"/>
              <a:t>次审批</a:t>
            </a:r>
          </a:p>
        </p:txBody>
      </p:sp>
      <p:sp>
        <p:nvSpPr>
          <p:cNvPr id="232" name="文本框 231">
            <a:extLst>
              <a:ext uri="{FF2B5EF4-FFF2-40B4-BE49-F238E27FC236}">
                <a16:creationId xmlns:a16="http://schemas.microsoft.com/office/drawing/2014/main" id="{D78574D0-6599-42FC-B6F0-B1FF985CC548}"/>
              </a:ext>
            </a:extLst>
          </p:cNvPr>
          <p:cNvSpPr txBox="1"/>
          <p:nvPr/>
        </p:nvSpPr>
        <p:spPr>
          <a:xfrm>
            <a:off x="7906509" y="2020460"/>
            <a:ext cx="1872000" cy="180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zh-CN" altLang="en-US" sz="1000" b="1" dirty="0"/>
              <a:t>审批人、时间、意见</a:t>
            </a:r>
          </a:p>
        </p:txBody>
      </p:sp>
      <p:sp>
        <p:nvSpPr>
          <p:cNvPr id="236" name="文本框 235">
            <a:extLst>
              <a:ext uri="{FF2B5EF4-FFF2-40B4-BE49-F238E27FC236}">
                <a16:creationId xmlns:a16="http://schemas.microsoft.com/office/drawing/2014/main" id="{7CD4A223-10B2-49F4-93C8-28A7D70C36E1}"/>
              </a:ext>
            </a:extLst>
          </p:cNvPr>
          <p:cNvSpPr txBox="1"/>
          <p:nvPr/>
        </p:nvSpPr>
        <p:spPr>
          <a:xfrm>
            <a:off x="10011304" y="1331186"/>
            <a:ext cx="1769773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8288" lvl="1" indent="-268288"/>
            <a:endParaRPr lang="en-US" altLang="zh-CN" sz="1600" dirty="0">
              <a:solidFill>
                <a:srgbClr val="0000CC"/>
              </a:solidFill>
            </a:endParaRPr>
          </a:p>
          <a:p>
            <a:pPr marL="268288" lvl="1" indent="-268288"/>
            <a:endParaRPr lang="en-US" altLang="zh-CN" sz="1600" dirty="0">
              <a:solidFill>
                <a:srgbClr val="0000CC"/>
              </a:solidFill>
            </a:endParaRPr>
          </a:p>
          <a:p>
            <a:pPr marL="0" lvl="1"/>
            <a:r>
              <a:rPr lang="en-US" altLang="zh-CN" sz="1600" dirty="0">
                <a:solidFill>
                  <a:srgbClr val="0000CC"/>
                </a:solidFill>
              </a:rPr>
              <a:t>Q</a:t>
            </a:r>
            <a:r>
              <a:rPr lang="zh-CN" altLang="en-US" sz="1600" dirty="0">
                <a:solidFill>
                  <a:srgbClr val="0000CC"/>
                </a:solidFill>
              </a:rPr>
              <a:t>：是否药品信息对员工有要求，而要求做权限关联？</a:t>
            </a:r>
            <a:endParaRPr lang="en-US" altLang="zh-CN" sz="1600" dirty="0">
              <a:solidFill>
                <a:srgbClr val="0000CC"/>
              </a:solidFill>
            </a:endParaRPr>
          </a:p>
          <a:p>
            <a:pPr marL="0" lvl="1"/>
            <a:r>
              <a:rPr lang="en-US" altLang="zh-CN" sz="1600" dirty="0">
                <a:solidFill>
                  <a:srgbClr val="0000CC"/>
                </a:solidFill>
              </a:rPr>
              <a:t>A</a:t>
            </a:r>
            <a:r>
              <a:rPr lang="zh-CN" altLang="en-US" sz="1600" dirty="0">
                <a:solidFill>
                  <a:srgbClr val="0000CC"/>
                </a:solidFill>
              </a:rPr>
              <a:t>：</a:t>
            </a:r>
            <a:endParaRPr lang="en-US" altLang="zh-CN" sz="1600" dirty="0">
              <a:solidFill>
                <a:srgbClr val="0000CC"/>
              </a:solidFill>
            </a:endParaRPr>
          </a:p>
          <a:p>
            <a:pPr marL="268288" lvl="1" indent="-268288"/>
            <a:endParaRPr lang="en-US" altLang="zh-CN" sz="1600" dirty="0">
              <a:solidFill>
                <a:srgbClr val="0000CC"/>
              </a:solidFill>
            </a:endParaRPr>
          </a:p>
          <a:p>
            <a:pPr marL="268288" lvl="1" indent="-268288"/>
            <a:r>
              <a:rPr lang="en-US" altLang="zh-CN" sz="1600" dirty="0">
                <a:solidFill>
                  <a:srgbClr val="0000CC"/>
                </a:solidFill>
              </a:rPr>
              <a:t>1</a:t>
            </a:r>
            <a:r>
              <a:rPr lang="zh-CN" altLang="en-US" sz="1600" dirty="0">
                <a:solidFill>
                  <a:srgbClr val="0000CC"/>
                </a:solidFill>
              </a:rPr>
              <a:t>、</a:t>
            </a:r>
            <a:r>
              <a:rPr lang="zh-CN" altLang="en-US" sz="1600" dirty="0">
                <a:solidFill>
                  <a:srgbClr val="FF0000"/>
                </a:solidFill>
              </a:rPr>
              <a:t>查看原始数据修改情况</a:t>
            </a:r>
            <a:endParaRPr lang="en-US" altLang="zh-CN" sz="1600" dirty="0">
              <a:solidFill>
                <a:srgbClr val="FF0000"/>
              </a:solidFill>
            </a:endParaRPr>
          </a:p>
          <a:p>
            <a:pPr marL="268288" lvl="1" indent="-268288"/>
            <a:r>
              <a:rPr lang="en-US" altLang="zh-CN" sz="1600" dirty="0">
                <a:solidFill>
                  <a:srgbClr val="FF0000"/>
                </a:solidFill>
              </a:rPr>
              <a:t>2</a:t>
            </a:r>
            <a:r>
              <a:rPr lang="zh-CN" altLang="en-US" sz="1600" dirty="0">
                <a:solidFill>
                  <a:srgbClr val="FF0000"/>
                </a:solidFill>
              </a:rPr>
              <a:t>、查看原始记录</a:t>
            </a:r>
            <a:endParaRPr lang="en-US" altLang="zh-CN" sz="1600" dirty="0">
              <a:solidFill>
                <a:srgbClr val="FF0000"/>
              </a:solidFill>
            </a:endParaRPr>
          </a:p>
          <a:p>
            <a:pPr marL="268288" lvl="1" indent="-268288"/>
            <a:r>
              <a:rPr lang="en-US" altLang="zh-CN" sz="1600" dirty="0">
                <a:solidFill>
                  <a:srgbClr val="FF0000"/>
                </a:solidFill>
              </a:rPr>
              <a:t>3</a:t>
            </a:r>
            <a:r>
              <a:rPr lang="zh-CN" altLang="en-US" sz="1600" dirty="0">
                <a:solidFill>
                  <a:srgbClr val="FF0000"/>
                </a:solidFill>
              </a:rPr>
              <a:t>、查看详细的过程审批情况</a:t>
            </a:r>
            <a:endParaRPr lang="en-US" altLang="zh-CN" sz="1600" dirty="0">
              <a:solidFill>
                <a:srgbClr val="FF0000"/>
              </a:solidFill>
            </a:endParaRPr>
          </a:p>
        </p:txBody>
      </p:sp>
      <p:cxnSp>
        <p:nvCxnSpPr>
          <p:cNvPr id="237" name="直接箭头连接符 236">
            <a:extLst>
              <a:ext uri="{FF2B5EF4-FFF2-40B4-BE49-F238E27FC236}">
                <a16:creationId xmlns:a16="http://schemas.microsoft.com/office/drawing/2014/main" id="{E8DE06FA-553F-438D-BF48-DDEDCBDBF877}"/>
              </a:ext>
            </a:extLst>
          </p:cNvPr>
          <p:cNvCxnSpPr>
            <a:cxnSpLocks/>
          </p:cNvCxnSpPr>
          <p:nvPr/>
        </p:nvCxnSpPr>
        <p:spPr>
          <a:xfrm flipH="1">
            <a:off x="7513983" y="3745950"/>
            <a:ext cx="2653747" cy="17205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直接箭头连接符 239">
            <a:extLst>
              <a:ext uri="{FF2B5EF4-FFF2-40B4-BE49-F238E27FC236}">
                <a16:creationId xmlns:a16="http://schemas.microsoft.com/office/drawing/2014/main" id="{450D8720-FA9C-42E6-8F4D-55852933BC88}"/>
              </a:ext>
            </a:extLst>
          </p:cNvPr>
          <p:cNvCxnSpPr>
            <a:cxnSpLocks/>
            <a:endCxn id="72" idx="0"/>
          </p:cNvCxnSpPr>
          <p:nvPr/>
        </p:nvCxnSpPr>
        <p:spPr>
          <a:xfrm flipH="1">
            <a:off x="8210563" y="3745950"/>
            <a:ext cx="1957167" cy="18383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直接箭头连接符 242">
            <a:extLst>
              <a:ext uri="{FF2B5EF4-FFF2-40B4-BE49-F238E27FC236}">
                <a16:creationId xmlns:a16="http://schemas.microsoft.com/office/drawing/2014/main" id="{08CBC887-4894-42A8-9174-52E21A83A05A}"/>
              </a:ext>
            </a:extLst>
          </p:cNvPr>
          <p:cNvCxnSpPr>
            <a:cxnSpLocks/>
          </p:cNvCxnSpPr>
          <p:nvPr/>
        </p:nvCxnSpPr>
        <p:spPr>
          <a:xfrm flipH="1">
            <a:off x="8938963" y="3745950"/>
            <a:ext cx="1192639" cy="17808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72863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650FC6-92FF-4297-A783-FD2CDB9FD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客户界面部署讨论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86DF803-0D8E-4D06-B432-57E746C9423F}"/>
              </a:ext>
            </a:extLst>
          </p:cNvPr>
          <p:cNvSpPr txBox="1"/>
          <p:nvPr/>
        </p:nvSpPr>
        <p:spPr>
          <a:xfrm>
            <a:off x="3632531" y="5415280"/>
            <a:ext cx="300194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C00000"/>
                </a:solidFill>
              </a:rPr>
              <a:t>1</a:t>
            </a:r>
            <a:r>
              <a:rPr lang="zh-CN" altLang="en-US" dirty="0">
                <a:solidFill>
                  <a:srgbClr val="C00000"/>
                </a:solidFill>
              </a:rPr>
              <a:t>、第</a:t>
            </a:r>
            <a:r>
              <a:rPr lang="en-US" altLang="zh-CN" dirty="0">
                <a:solidFill>
                  <a:srgbClr val="C00000"/>
                </a:solidFill>
              </a:rPr>
              <a:t>5</a:t>
            </a:r>
            <a:r>
              <a:rPr lang="zh-CN" altLang="en-US" dirty="0">
                <a:solidFill>
                  <a:srgbClr val="C00000"/>
                </a:solidFill>
              </a:rPr>
              <a:t>个功能，一定在手机端提供</a:t>
            </a:r>
            <a:endParaRPr lang="en-US" altLang="zh-CN" dirty="0">
              <a:solidFill>
                <a:srgbClr val="C00000"/>
              </a:solidFill>
            </a:endParaRPr>
          </a:p>
          <a:p>
            <a:r>
              <a:rPr lang="en-US" altLang="zh-CN" dirty="0">
                <a:solidFill>
                  <a:srgbClr val="C00000"/>
                </a:solidFill>
              </a:rPr>
              <a:t>2</a:t>
            </a:r>
            <a:r>
              <a:rPr lang="zh-CN" altLang="en-US" dirty="0">
                <a:solidFill>
                  <a:srgbClr val="C00000"/>
                </a:solidFill>
              </a:rPr>
              <a:t>、第</a:t>
            </a:r>
            <a:r>
              <a:rPr lang="en-US" altLang="zh-CN" dirty="0">
                <a:solidFill>
                  <a:srgbClr val="C00000"/>
                </a:solidFill>
              </a:rPr>
              <a:t>6</a:t>
            </a:r>
            <a:r>
              <a:rPr lang="zh-CN" altLang="en-US" dirty="0">
                <a:solidFill>
                  <a:srgbClr val="C00000"/>
                </a:solidFill>
              </a:rPr>
              <a:t>个功能在哪里实现？</a:t>
            </a:r>
            <a:endParaRPr lang="en-US" altLang="zh-CN" dirty="0">
              <a:solidFill>
                <a:srgbClr val="C00000"/>
              </a:solidFill>
            </a:endParaRPr>
          </a:p>
          <a:p>
            <a:r>
              <a:rPr lang="en-US" altLang="zh-CN" b="1" dirty="0">
                <a:solidFill>
                  <a:srgbClr val="0000CC"/>
                </a:solidFill>
              </a:rPr>
              <a:t>3</a:t>
            </a:r>
            <a:r>
              <a:rPr lang="zh-CN" altLang="en-US" b="1" dirty="0">
                <a:solidFill>
                  <a:srgbClr val="0000CC"/>
                </a:solidFill>
              </a:rPr>
              <a:t>、其它几个功能在手机端还是</a:t>
            </a:r>
            <a:r>
              <a:rPr lang="en-US" altLang="zh-CN" b="1" dirty="0">
                <a:solidFill>
                  <a:srgbClr val="0000CC"/>
                </a:solidFill>
              </a:rPr>
              <a:t>PC</a:t>
            </a:r>
            <a:r>
              <a:rPr lang="zh-CN" altLang="en-US" b="1" dirty="0">
                <a:solidFill>
                  <a:srgbClr val="0000CC"/>
                </a:solidFill>
              </a:rPr>
              <a:t>端提供？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55B8749-2C37-4307-B544-13DCD9CCEF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6799" y="107189"/>
            <a:ext cx="7289681" cy="5253643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C7679C09-D6FE-4458-9927-D7FC650AA1FA}"/>
              </a:ext>
            </a:extLst>
          </p:cNvPr>
          <p:cNvSpPr/>
          <p:nvPr/>
        </p:nvSpPr>
        <p:spPr>
          <a:xfrm>
            <a:off x="6898640" y="5611442"/>
            <a:ext cx="483616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PC</a:t>
            </a:r>
            <a:r>
              <a:rPr lang="zh-CN" altLang="en-US" dirty="0">
                <a:solidFill>
                  <a:srgbClr val="FF0000"/>
                </a:solidFill>
              </a:rPr>
              <a:t>：通过账号的电子签名替代指纹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en-US" altLang="zh-CN" dirty="0">
                <a:solidFill>
                  <a:srgbClr val="FF0000"/>
                </a:solidFill>
              </a:rPr>
              <a:t>PC</a:t>
            </a:r>
            <a:r>
              <a:rPr lang="zh-CN" altLang="en-US" dirty="0">
                <a:solidFill>
                  <a:srgbClr val="FF0000"/>
                </a:solidFill>
              </a:rPr>
              <a:t>：屏幕大，没有随时随地可使用的便捷性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>
                <a:solidFill>
                  <a:srgbClr val="FF0000"/>
                </a:solidFill>
              </a:rPr>
              <a:t>手机：所有操作均平板化，体验一致。屏幕大小可能看起来比较吃力</a:t>
            </a:r>
            <a:endParaRPr lang="en-US" altLang="zh-CN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33130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926B39-61C5-4443-99D4-0451F1C33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再认识原始记录</a:t>
            </a:r>
            <a:r>
              <a:rPr lang="en-US" altLang="zh-CN" dirty="0"/>
              <a:t>&amp;</a:t>
            </a:r>
            <a:r>
              <a:rPr lang="zh-CN" altLang="en-US" dirty="0"/>
              <a:t>报告</a:t>
            </a:r>
            <a:br>
              <a:rPr lang="en-US" altLang="zh-CN" dirty="0"/>
            </a:br>
            <a:r>
              <a:rPr lang="en-US" altLang="zh-CN" sz="2400" dirty="0"/>
              <a:t>——</a:t>
            </a:r>
            <a:r>
              <a:rPr lang="zh-CN" altLang="en-US" sz="2400" dirty="0"/>
              <a:t>文字、表格、图均有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79ADF50-A7DD-4199-864B-D0E212C7B9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2772" y="218948"/>
            <a:ext cx="4660375" cy="589306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AF52936-AC13-4BC4-8DB5-B334163983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8931" y="314319"/>
            <a:ext cx="4665345" cy="5893067"/>
          </a:xfrm>
          <a:prstGeom prst="rect">
            <a:avLst/>
          </a:prstGeom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CD6645C3-C6F5-4F10-92E6-02F13AC74396}"/>
              </a:ext>
            </a:extLst>
          </p:cNvPr>
          <p:cNvGrpSpPr/>
          <p:nvPr/>
        </p:nvGrpSpPr>
        <p:grpSpPr>
          <a:xfrm>
            <a:off x="5792825" y="467734"/>
            <a:ext cx="5625386" cy="5739652"/>
            <a:chOff x="5792825" y="467734"/>
            <a:chExt cx="5625386" cy="5739652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4CB24D99-AD39-4F2D-998A-51269C040B9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92825" y="467734"/>
              <a:ext cx="5625386" cy="5739652"/>
            </a:xfrm>
            <a:prstGeom prst="rect">
              <a:avLst/>
            </a:prstGeom>
          </p:spPr>
        </p:pic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D349BADD-88CB-4627-91F6-A6B34D3AC990}"/>
                </a:ext>
              </a:extLst>
            </p:cNvPr>
            <p:cNvSpPr/>
            <p:nvPr/>
          </p:nvSpPr>
          <p:spPr>
            <a:xfrm>
              <a:off x="7152640" y="3165482"/>
              <a:ext cx="3220720" cy="1508118"/>
            </a:xfrm>
            <a:prstGeom prst="rect">
              <a:avLst/>
            </a:prstGeom>
            <a:noFill/>
            <a:ln w="38100">
              <a:solidFill>
                <a:srgbClr val="0000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75008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926B39-61C5-4443-99D4-0451F1C33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再认识原始记录</a:t>
            </a:r>
            <a:r>
              <a:rPr lang="en-US" altLang="zh-CN" dirty="0"/>
              <a:t>&amp;</a:t>
            </a:r>
            <a:r>
              <a:rPr lang="zh-CN" altLang="en-US" dirty="0"/>
              <a:t>报告</a:t>
            </a:r>
            <a:br>
              <a:rPr lang="en-US" altLang="zh-CN" dirty="0"/>
            </a:br>
            <a:r>
              <a:rPr lang="en-US" altLang="zh-CN" sz="2400" dirty="0"/>
              <a:t>——</a:t>
            </a:r>
            <a:r>
              <a:rPr lang="zh-CN" altLang="en-US" sz="2400" dirty="0"/>
              <a:t>数据源多样，包括手工、自动录入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41FED30-613E-465E-A801-9C9E81E00F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2660" y="213360"/>
            <a:ext cx="5346700" cy="606850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65A936E2-EA94-47C2-AA47-1D80637001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0965" y="373417"/>
            <a:ext cx="5816789" cy="6091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056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图片 30">
            <a:extLst>
              <a:ext uri="{FF2B5EF4-FFF2-40B4-BE49-F238E27FC236}">
                <a16:creationId xmlns:a16="http://schemas.microsoft.com/office/drawing/2014/main" id="{9BAADB2C-3DCD-462F-8754-22BFD2B789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2535" y="0"/>
            <a:ext cx="7978411" cy="68580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15926B39-61C5-4443-99D4-0451F1C33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XY</a:t>
            </a:r>
            <a:r>
              <a:rPr lang="zh-CN" altLang="en-US" dirty="0"/>
              <a:t>数据源和报告结构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E29144C-BD8D-4DA5-9AD4-C579916CC681}"/>
              </a:ext>
            </a:extLst>
          </p:cNvPr>
          <p:cNvSpPr/>
          <p:nvPr/>
        </p:nvSpPr>
        <p:spPr>
          <a:xfrm>
            <a:off x="9337040" y="3789680"/>
            <a:ext cx="1432560" cy="81280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1847C69-6CAA-4D4D-BBE4-A97F91FD01CE}"/>
              </a:ext>
            </a:extLst>
          </p:cNvPr>
          <p:cNvSpPr txBox="1"/>
          <p:nvPr/>
        </p:nvSpPr>
        <p:spPr>
          <a:xfrm>
            <a:off x="10801161" y="3748315"/>
            <a:ext cx="104648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rgbClr val="FF0000"/>
                </a:solidFill>
              </a:rPr>
              <a:t>同一设备多种使用方式，需要能选择录入方式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8793976-FF97-484D-A6BA-C41AAB62316F}"/>
              </a:ext>
            </a:extLst>
          </p:cNvPr>
          <p:cNvSpPr txBox="1"/>
          <p:nvPr/>
        </p:nvSpPr>
        <p:spPr>
          <a:xfrm>
            <a:off x="10438150" y="517434"/>
            <a:ext cx="15201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rgbClr val="FF0000"/>
                </a:solidFill>
              </a:rPr>
              <a:t>全凭肉眼，需要提供人工录入界面</a:t>
            </a:r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054BC423-037E-41DE-B8B9-657F1B596951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9814560" y="932933"/>
            <a:ext cx="623590" cy="221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F09F5D5A-72E5-40F6-AC84-B81CB3C7D06B}"/>
              </a:ext>
            </a:extLst>
          </p:cNvPr>
          <p:cNvSpPr txBox="1"/>
          <p:nvPr/>
        </p:nvSpPr>
        <p:spPr>
          <a:xfrm>
            <a:off x="3346470" y="5309521"/>
            <a:ext cx="20078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rgbClr val="FF0000"/>
                </a:solidFill>
              </a:rPr>
              <a:t>涉及大量其它数据源的引用，比如，标准取样、实际取样的样品名和重量数据</a:t>
            </a:r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33D77491-CE27-4142-A4EE-00DC4135CA05}"/>
              </a:ext>
            </a:extLst>
          </p:cNvPr>
          <p:cNvCxnSpPr>
            <a:cxnSpLocks/>
            <a:stCxn id="10" idx="0"/>
          </p:cNvCxnSpPr>
          <p:nvPr/>
        </p:nvCxnSpPr>
        <p:spPr>
          <a:xfrm flipV="1">
            <a:off x="4350395" y="5071755"/>
            <a:ext cx="827708" cy="2377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6CC7E2C8-58B5-4990-B258-2C731CA5161C}"/>
              </a:ext>
            </a:extLst>
          </p:cNvPr>
          <p:cNvSpPr txBox="1"/>
          <p:nvPr/>
        </p:nvSpPr>
        <p:spPr>
          <a:xfrm>
            <a:off x="3170253" y="4184600"/>
            <a:ext cx="16760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rgbClr val="FF0000"/>
                </a:solidFill>
              </a:rPr>
              <a:t>涉及工作流程</a:t>
            </a:r>
            <a:r>
              <a:rPr lang="en-US" altLang="zh-CN" sz="1600" b="1" dirty="0">
                <a:solidFill>
                  <a:srgbClr val="FF0000"/>
                </a:solidFill>
              </a:rPr>
              <a:t>checklist</a:t>
            </a:r>
            <a:r>
              <a:rPr lang="zh-CN" altLang="en-US" sz="1600" b="1" dirty="0">
                <a:solidFill>
                  <a:srgbClr val="FF0000"/>
                </a:solidFill>
              </a:rPr>
              <a:t>的定制</a:t>
            </a:r>
          </a:p>
        </p:txBody>
      </p: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A44F64AC-C8A9-4F19-9C60-1C15EFF98E89}"/>
              </a:ext>
            </a:extLst>
          </p:cNvPr>
          <p:cNvCxnSpPr>
            <a:cxnSpLocks/>
          </p:cNvCxnSpPr>
          <p:nvPr/>
        </p:nvCxnSpPr>
        <p:spPr>
          <a:xfrm flipV="1">
            <a:off x="4632960" y="4184601"/>
            <a:ext cx="545143" cy="3264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491557A6-86A3-46A9-85BF-78C64F39A9D9}"/>
              </a:ext>
            </a:extLst>
          </p:cNvPr>
          <p:cNvCxnSpPr>
            <a:cxnSpLocks/>
          </p:cNvCxnSpPr>
          <p:nvPr/>
        </p:nvCxnSpPr>
        <p:spPr>
          <a:xfrm>
            <a:off x="4632960" y="4511040"/>
            <a:ext cx="545143" cy="4107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>
            <a:extLst>
              <a:ext uri="{FF2B5EF4-FFF2-40B4-BE49-F238E27FC236}">
                <a16:creationId xmlns:a16="http://schemas.microsoft.com/office/drawing/2014/main" id="{A8241AB0-8EE6-4EE6-BC86-EDD0F73B7386}"/>
              </a:ext>
            </a:extLst>
          </p:cNvPr>
          <p:cNvSpPr txBox="1"/>
          <p:nvPr/>
        </p:nvSpPr>
        <p:spPr>
          <a:xfrm>
            <a:off x="3477307" y="802080"/>
            <a:ext cx="21192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rgbClr val="FF0000"/>
                </a:solidFill>
              </a:rPr>
              <a:t>对大量无留存设备，拍照归档，消除数据造假隐患</a:t>
            </a:r>
          </a:p>
        </p:txBody>
      </p: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AFF4160D-1267-45C4-B7CB-49B4ACE798BB}"/>
              </a:ext>
            </a:extLst>
          </p:cNvPr>
          <p:cNvCxnSpPr>
            <a:cxnSpLocks/>
          </p:cNvCxnSpPr>
          <p:nvPr/>
        </p:nvCxnSpPr>
        <p:spPr>
          <a:xfrm>
            <a:off x="4632960" y="1463800"/>
            <a:ext cx="980108" cy="5847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>
            <a:extLst>
              <a:ext uri="{FF2B5EF4-FFF2-40B4-BE49-F238E27FC236}">
                <a16:creationId xmlns:a16="http://schemas.microsoft.com/office/drawing/2014/main" id="{C22B7333-DC50-4952-83F2-2DE34CA80439}"/>
              </a:ext>
            </a:extLst>
          </p:cNvPr>
          <p:cNvSpPr txBox="1"/>
          <p:nvPr/>
        </p:nvSpPr>
        <p:spPr>
          <a:xfrm>
            <a:off x="6410960" y="3759405"/>
            <a:ext cx="24124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3</a:t>
            </a:r>
            <a:r>
              <a:rPr lang="zh-CN" altLang="en-US" b="1" dirty="0">
                <a:solidFill>
                  <a:srgbClr val="FF0000"/>
                </a:solidFill>
              </a:rPr>
              <a:t>层结构：</a:t>
            </a:r>
            <a:endParaRPr lang="en-US" altLang="zh-CN" b="1" dirty="0">
              <a:solidFill>
                <a:srgbClr val="FF0000"/>
              </a:solidFill>
            </a:endParaRPr>
          </a:p>
          <a:p>
            <a:r>
              <a:rPr lang="en-US" altLang="zh-CN" b="1" dirty="0">
                <a:solidFill>
                  <a:srgbClr val="FF0000"/>
                </a:solidFill>
              </a:rPr>
              <a:t>      1</a:t>
            </a:r>
            <a:r>
              <a:rPr lang="zh-CN" altLang="en-US" b="1" dirty="0">
                <a:solidFill>
                  <a:srgbClr val="FF0000"/>
                </a:solidFill>
              </a:rPr>
              <a:t>、原始记录</a:t>
            </a:r>
            <a:r>
              <a:rPr lang="en-US" altLang="zh-CN" b="1" dirty="0">
                <a:solidFill>
                  <a:srgbClr val="FF0000"/>
                </a:solidFill>
              </a:rPr>
              <a:t>/</a:t>
            </a:r>
            <a:r>
              <a:rPr lang="zh-CN" altLang="en-US" b="1" dirty="0">
                <a:solidFill>
                  <a:srgbClr val="FF0000"/>
                </a:solidFill>
              </a:rPr>
              <a:t>报告 </a:t>
            </a:r>
            <a:endParaRPr lang="en-US" altLang="zh-CN" b="1" dirty="0">
              <a:solidFill>
                <a:srgbClr val="FF000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altLang="zh-CN" b="1" dirty="0">
                <a:solidFill>
                  <a:srgbClr val="FF0000"/>
                </a:solidFill>
              </a:rPr>
              <a:t>2</a:t>
            </a:r>
            <a:r>
              <a:rPr lang="zh-CN" altLang="en-US" b="1" dirty="0">
                <a:solidFill>
                  <a:srgbClr val="FF0000"/>
                </a:solidFill>
              </a:rPr>
              <a:t>、活动类别</a:t>
            </a:r>
            <a:endParaRPr lang="en-US" altLang="zh-CN" b="1" dirty="0">
              <a:solidFill>
                <a:srgbClr val="FF000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altLang="zh-CN" b="1" dirty="0">
                <a:solidFill>
                  <a:srgbClr val="FF0000"/>
                </a:solidFill>
              </a:rPr>
              <a:t>3</a:t>
            </a:r>
            <a:r>
              <a:rPr lang="zh-CN" altLang="en-US" b="1" dirty="0">
                <a:solidFill>
                  <a:srgbClr val="FF0000"/>
                </a:solidFill>
              </a:rPr>
              <a:t>、实验方法</a:t>
            </a:r>
          </a:p>
        </p:txBody>
      </p:sp>
    </p:spTree>
    <p:extLst>
      <p:ext uri="{BB962C8B-B14F-4D97-AF65-F5344CB8AC3E}">
        <p14:creationId xmlns:p14="http://schemas.microsoft.com/office/powerpoint/2010/main" val="316700129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926B39-61C5-4443-99D4-0451F1C33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再认识原始积累</a:t>
            </a:r>
            <a:r>
              <a:rPr lang="en-US" altLang="zh-CN" dirty="0"/>
              <a:t>&amp;</a:t>
            </a:r>
            <a:r>
              <a:rPr lang="zh-CN" altLang="en-US" dirty="0"/>
              <a:t>报告</a:t>
            </a:r>
            <a:br>
              <a:rPr lang="en-US" altLang="zh-CN" dirty="0"/>
            </a:br>
            <a:r>
              <a:rPr lang="en-US" altLang="zh-CN" sz="2400" dirty="0"/>
              <a:t>——</a:t>
            </a:r>
            <a:r>
              <a:rPr lang="zh-CN" altLang="en-US" sz="2400" dirty="0"/>
              <a:t>关联多个数据源的运算举例</a:t>
            </a:r>
            <a:endParaRPr lang="zh-CN" altLang="en-US" dirty="0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297CE588-5589-438A-A0B2-92755DAE6985}"/>
              </a:ext>
            </a:extLst>
          </p:cNvPr>
          <p:cNvGrpSpPr/>
          <p:nvPr/>
        </p:nvGrpSpPr>
        <p:grpSpPr>
          <a:xfrm>
            <a:off x="3482855" y="681902"/>
            <a:ext cx="4257985" cy="5784612"/>
            <a:chOff x="3504255" y="355600"/>
            <a:chExt cx="4257985" cy="5784612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D894B0C2-5857-4CCA-AF85-029A562FC38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04255" y="355600"/>
              <a:ext cx="4257985" cy="5611517"/>
            </a:xfrm>
            <a:prstGeom prst="rect">
              <a:avLst/>
            </a:prstGeom>
          </p:spPr>
        </p:pic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31332BB4-1780-4631-A514-47C5019BF35E}"/>
                </a:ext>
              </a:extLst>
            </p:cNvPr>
            <p:cNvSpPr/>
            <p:nvPr/>
          </p:nvSpPr>
          <p:spPr>
            <a:xfrm>
              <a:off x="3616960" y="4886960"/>
              <a:ext cx="4145280" cy="853440"/>
            </a:xfrm>
            <a:prstGeom prst="rect">
              <a:avLst/>
            </a:prstGeom>
            <a:noFill/>
            <a:ln w="57150">
              <a:solidFill>
                <a:srgbClr val="0000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C2B2405F-F36B-4FE7-AC54-E0FA70659094}"/>
                </a:ext>
              </a:extLst>
            </p:cNvPr>
            <p:cNvSpPr txBox="1"/>
            <p:nvPr/>
          </p:nvSpPr>
          <p:spPr>
            <a:xfrm>
              <a:off x="3611407" y="5770880"/>
              <a:ext cx="4145280" cy="369332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/>
                <a:t>6</a:t>
              </a:r>
              <a:r>
                <a:rPr lang="zh-CN" altLang="en-US" b="1" dirty="0"/>
                <a:t>张打印件，每张只有</a:t>
              </a:r>
              <a:r>
                <a:rPr lang="en-US" altLang="zh-CN" b="1" dirty="0"/>
                <a:t>1</a:t>
              </a:r>
              <a:r>
                <a:rPr lang="zh-CN" altLang="en-US" b="1" dirty="0"/>
                <a:t>行，只取</a:t>
              </a:r>
              <a:r>
                <a:rPr lang="en-US" altLang="zh-CN" b="1" dirty="0"/>
                <a:t>1</a:t>
              </a:r>
              <a:r>
                <a:rPr lang="zh-CN" altLang="en-US" b="1" dirty="0"/>
                <a:t>个值</a:t>
              </a:r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0617BA6E-9E06-49C6-9F56-6816DE3E58B5}"/>
              </a:ext>
            </a:extLst>
          </p:cNvPr>
          <p:cNvGrpSpPr/>
          <p:nvPr/>
        </p:nvGrpSpPr>
        <p:grpSpPr>
          <a:xfrm>
            <a:off x="8004055" y="659839"/>
            <a:ext cx="3913626" cy="5831935"/>
            <a:chOff x="8025455" y="69377"/>
            <a:chExt cx="3913626" cy="5831935"/>
          </a:xfrm>
        </p:grpSpPr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97E0BDD5-46F5-4D59-9E95-4BE135AC2A5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38343" y="69377"/>
              <a:ext cx="3900738" cy="5633580"/>
            </a:xfrm>
            <a:prstGeom prst="rect">
              <a:avLst/>
            </a:prstGeom>
          </p:spPr>
        </p:pic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632D0141-6E21-452F-AD66-F33C7D576080}"/>
                </a:ext>
              </a:extLst>
            </p:cNvPr>
            <p:cNvSpPr/>
            <p:nvPr/>
          </p:nvSpPr>
          <p:spPr>
            <a:xfrm>
              <a:off x="8066095" y="3982720"/>
              <a:ext cx="3739826" cy="1493520"/>
            </a:xfrm>
            <a:prstGeom prst="rect">
              <a:avLst/>
            </a:prstGeom>
            <a:noFill/>
            <a:ln w="57150">
              <a:solidFill>
                <a:srgbClr val="0000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B031269E-3C33-4B6A-9ADA-0C89B1DE9C45}"/>
                </a:ext>
              </a:extLst>
            </p:cNvPr>
            <p:cNvSpPr txBox="1"/>
            <p:nvPr/>
          </p:nvSpPr>
          <p:spPr>
            <a:xfrm>
              <a:off x="8025455" y="5531980"/>
              <a:ext cx="3846978" cy="369332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/>
                <a:t>1</a:t>
              </a:r>
              <a:r>
                <a:rPr lang="zh-CN" altLang="en-US" dirty="0"/>
                <a:t>张汇总打印件，多行，取多个数据</a:t>
              </a:r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479F43FF-EBE9-461E-A55B-E693D4FC6933}"/>
              </a:ext>
            </a:extLst>
          </p:cNvPr>
          <p:cNvSpPr txBox="1"/>
          <p:nvPr/>
        </p:nvSpPr>
        <p:spPr>
          <a:xfrm>
            <a:off x="3590007" y="810004"/>
            <a:ext cx="8301666" cy="310854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rgbClr val="FF0000"/>
                </a:solidFill>
                <a:sym typeface="Wingdings" panose="05000000000000000000" pitchFamily="2" charset="2"/>
              </a:rPr>
              <a:t>2</a:t>
            </a:r>
            <a:r>
              <a:rPr lang="zh-CN" altLang="en-US" sz="1400" dirty="0">
                <a:solidFill>
                  <a:srgbClr val="FF0000"/>
                </a:solidFill>
                <a:sym typeface="Wingdings" panose="05000000000000000000" pitchFamily="2" charset="2"/>
              </a:rPr>
              <a:t>种打印件均由一种设备输出，结构相同，区别仅在于数据行多少不同</a:t>
            </a:r>
            <a:endParaRPr lang="en-US" altLang="zh-CN" sz="1400" dirty="0">
              <a:solidFill>
                <a:srgbClr val="FF0000"/>
              </a:solidFill>
              <a:sym typeface="Wingdings" panose="05000000000000000000" pitchFamily="2" charset="2"/>
            </a:endParaRPr>
          </a:p>
          <a:p>
            <a:r>
              <a:rPr lang="en-US" altLang="zh-CN" sz="1400" b="1" dirty="0">
                <a:sym typeface="Wingdings" panose="05000000000000000000" pitchFamily="2" charset="2"/>
              </a:rPr>
              <a:t>6</a:t>
            </a:r>
            <a:r>
              <a:rPr lang="zh-CN" altLang="en-US" sz="1400" b="1" dirty="0">
                <a:sym typeface="Wingdings" panose="05000000000000000000" pitchFamily="2" charset="2"/>
              </a:rPr>
              <a:t>张打印件取值</a:t>
            </a:r>
            <a:r>
              <a:rPr lang="zh-CN" altLang="en-US" sz="1400" dirty="0">
                <a:sym typeface="Wingdings" panose="05000000000000000000" pitchFamily="2" charset="2"/>
              </a:rPr>
              <a:t>：</a:t>
            </a:r>
            <a:endParaRPr lang="en-US" altLang="zh-CN" sz="1400" dirty="0">
              <a:sym typeface="Wingdings" panose="05000000000000000000" pitchFamily="2" charset="2"/>
            </a:endParaRPr>
          </a:p>
          <a:p>
            <a:r>
              <a:rPr lang="en-US" altLang="zh-CN" sz="1400" dirty="0">
                <a:sym typeface="Wingdings" panose="05000000000000000000" pitchFamily="2" charset="2"/>
              </a:rPr>
              <a:t>		</a:t>
            </a:r>
            <a:r>
              <a:rPr lang="zh-CN" altLang="en-US" sz="1400" dirty="0">
                <a:sym typeface="Wingdings" panose="05000000000000000000" pitchFamily="2" charset="2"/>
              </a:rPr>
              <a:t>汇总后，</a:t>
            </a:r>
            <a:r>
              <a:rPr lang="en-US" altLang="zh-CN" sz="1400" dirty="0">
                <a:sym typeface="Wingdings" panose="05000000000000000000" pitchFamily="2" charset="2"/>
              </a:rPr>
              <a:t>Area</a:t>
            </a:r>
            <a:r>
              <a:rPr lang="zh-CN" altLang="en-US" sz="1400" dirty="0">
                <a:sym typeface="Wingdings" panose="05000000000000000000" pitchFamily="2" charset="2"/>
              </a:rPr>
              <a:t>列取均值</a:t>
            </a:r>
            <a:r>
              <a:rPr lang="zh-CN" altLang="en-US" sz="1400" b="1" dirty="0">
                <a:sym typeface="Wingdings" panose="05000000000000000000" pitchFamily="2" charset="2"/>
              </a:rPr>
              <a:t>（数据</a:t>
            </a:r>
            <a:r>
              <a:rPr lang="en-US" altLang="zh-CN" sz="1400" b="1" dirty="0">
                <a:sym typeface="Wingdings" panose="05000000000000000000" pitchFamily="2" charset="2"/>
              </a:rPr>
              <a:t>Avg1</a:t>
            </a:r>
            <a:r>
              <a:rPr lang="zh-CN" altLang="en-US" sz="1400" b="1" dirty="0">
                <a:sym typeface="Wingdings" panose="05000000000000000000" pitchFamily="2" charset="2"/>
              </a:rPr>
              <a:t>）</a:t>
            </a:r>
            <a:endParaRPr lang="en-US" altLang="zh-CN" sz="1400" b="1" dirty="0">
              <a:sym typeface="Wingdings" panose="05000000000000000000" pitchFamily="2" charset="2"/>
            </a:endParaRPr>
          </a:p>
          <a:p>
            <a:r>
              <a:rPr lang="zh-CN" altLang="en-US" sz="1400" b="1" dirty="0"/>
              <a:t>汇总打印件取值</a:t>
            </a:r>
            <a:r>
              <a:rPr lang="zh-CN" altLang="en-US" sz="1400" dirty="0"/>
              <a:t>：</a:t>
            </a:r>
            <a:endParaRPr lang="en-US" altLang="zh-CN" sz="1400" dirty="0"/>
          </a:p>
          <a:p>
            <a:r>
              <a:rPr lang="en-US" altLang="zh-CN" sz="1400" dirty="0"/>
              <a:t>		Area</a:t>
            </a:r>
            <a:r>
              <a:rPr lang="zh-CN" altLang="en-US" sz="1400" dirty="0"/>
              <a:t>列最大数据所在行  </a:t>
            </a:r>
            <a:r>
              <a:rPr lang="en-US" altLang="zh-CN" sz="1400" dirty="0">
                <a:sym typeface="Wingdings" panose="05000000000000000000" pitchFamily="2" charset="2"/>
              </a:rPr>
              <a:t> </a:t>
            </a:r>
            <a:r>
              <a:rPr lang="en-US" altLang="zh-CN" sz="1400" dirty="0" err="1">
                <a:sym typeface="Wingdings" panose="05000000000000000000" pitchFamily="2" charset="2"/>
              </a:rPr>
              <a:t>RetTime</a:t>
            </a:r>
            <a:r>
              <a:rPr lang="zh-CN" altLang="en-US" sz="1400" dirty="0">
                <a:sym typeface="Wingdings" panose="05000000000000000000" pitchFamily="2" charset="2"/>
              </a:rPr>
              <a:t>列的值</a:t>
            </a:r>
            <a:r>
              <a:rPr lang="en-US" altLang="zh-CN" sz="1400" dirty="0">
                <a:sym typeface="Wingdings" panose="05000000000000000000" pitchFamily="2" charset="2"/>
              </a:rPr>
              <a:t>(</a:t>
            </a:r>
            <a:r>
              <a:rPr lang="zh-CN" altLang="en-US" sz="1400" dirty="0">
                <a:sym typeface="Wingdings" panose="05000000000000000000" pitchFamily="2" charset="2"/>
              </a:rPr>
              <a:t>主峰保留时间</a:t>
            </a:r>
            <a:r>
              <a:rPr lang="en-US" altLang="zh-CN" sz="1400" dirty="0">
                <a:sym typeface="Wingdings" panose="05000000000000000000" pitchFamily="2" charset="2"/>
              </a:rPr>
              <a:t>)</a:t>
            </a:r>
            <a:r>
              <a:rPr lang="zh-CN" altLang="en-US" sz="1400" dirty="0">
                <a:sym typeface="Wingdings" panose="05000000000000000000" pitchFamily="2" charset="2"/>
              </a:rPr>
              <a:t>（</a:t>
            </a:r>
            <a:r>
              <a:rPr lang="zh-CN" altLang="en-US" sz="1400" b="1" dirty="0">
                <a:sym typeface="Wingdings" panose="05000000000000000000" pitchFamily="2" charset="2"/>
              </a:rPr>
              <a:t>数据</a:t>
            </a:r>
            <a:r>
              <a:rPr lang="en-US" altLang="zh-CN" sz="1400" b="1" dirty="0">
                <a:sym typeface="Wingdings" panose="05000000000000000000" pitchFamily="2" charset="2"/>
              </a:rPr>
              <a:t>M1</a:t>
            </a:r>
            <a:r>
              <a:rPr lang="zh-CN" altLang="en-US" sz="1400" dirty="0">
                <a:sym typeface="Wingdings" panose="05000000000000000000" pitchFamily="2" charset="2"/>
              </a:rPr>
              <a:t>）</a:t>
            </a:r>
            <a:endParaRPr lang="en-US" altLang="zh-CN" sz="1400" dirty="0">
              <a:sym typeface="Wingdings" panose="05000000000000000000" pitchFamily="2" charset="2"/>
            </a:endParaRPr>
          </a:p>
          <a:p>
            <a:r>
              <a:rPr lang="en-US" altLang="zh-CN" sz="1400" dirty="0">
                <a:sym typeface="Wingdings" panose="05000000000000000000" pitchFamily="2" charset="2"/>
              </a:rPr>
              <a:t>		</a:t>
            </a:r>
            <a:r>
              <a:rPr lang="zh-CN" altLang="en-US" sz="1400" dirty="0">
                <a:sym typeface="Wingdings" panose="05000000000000000000" pitchFamily="2" charset="2"/>
              </a:rPr>
              <a:t>某种工艺标准参数 </a:t>
            </a:r>
            <a:r>
              <a:rPr lang="en-US" altLang="zh-CN" sz="1400" dirty="0">
                <a:sym typeface="Wingdings" panose="05000000000000000000" pitchFamily="2" charset="2"/>
              </a:rPr>
              <a:t> </a:t>
            </a:r>
            <a:r>
              <a:rPr lang="en-US" altLang="zh-CN" sz="1400" dirty="0" err="1">
                <a:sym typeface="Wingdings" panose="05000000000000000000" pitchFamily="2" charset="2"/>
              </a:rPr>
              <a:t>RetTime</a:t>
            </a:r>
            <a:r>
              <a:rPr lang="zh-CN" altLang="en-US" sz="1400" dirty="0">
                <a:sym typeface="Wingdings" panose="05000000000000000000" pitchFamily="2" charset="2"/>
              </a:rPr>
              <a:t>最接近值所在行（某种物质保留时间）</a:t>
            </a:r>
            <a:r>
              <a:rPr lang="en-US" altLang="zh-CN" sz="1400" dirty="0">
                <a:sym typeface="Wingdings" panose="05000000000000000000" pitchFamily="2" charset="2"/>
              </a:rPr>
              <a:t>  Area</a:t>
            </a:r>
            <a:r>
              <a:rPr lang="zh-CN" altLang="en-US" sz="1400" dirty="0">
                <a:sym typeface="Wingdings" panose="05000000000000000000" pitchFamily="2" charset="2"/>
              </a:rPr>
              <a:t>列数据</a:t>
            </a:r>
            <a:r>
              <a:rPr lang="zh-CN" altLang="en-US" sz="1400" b="1" dirty="0">
                <a:sym typeface="Wingdings" panose="05000000000000000000" pitchFamily="2" charset="2"/>
              </a:rPr>
              <a:t>（</a:t>
            </a:r>
            <a:r>
              <a:rPr lang="en-US" altLang="zh-CN" sz="1400" b="1" dirty="0">
                <a:sym typeface="Wingdings" panose="05000000000000000000" pitchFamily="2" charset="2"/>
              </a:rPr>
              <a:t>S1</a:t>
            </a:r>
            <a:r>
              <a:rPr lang="zh-CN" altLang="en-US" sz="1400" b="1" dirty="0">
                <a:sym typeface="Wingdings" panose="05000000000000000000" pitchFamily="2" charset="2"/>
              </a:rPr>
              <a:t>）</a:t>
            </a:r>
            <a:endParaRPr lang="en-US" altLang="zh-CN" sz="1400" b="1" dirty="0">
              <a:sym typeface="Wingdings" panose="05000000000000000000" pitchFamily="2" charset="2"/>
            </a:endParaRPr>
          </a:p>
          <a:p>
            <a:r>
              <a:rPr lang="en-US" altLang="zh-CN" sz="1400" b="1" dirty="0">
                <a:sym typeface="Wingdings" panose="05000000000000000000" pitchFamily="2" charset="2"/>
              </a:rPr>
              <a:t>		</a:t>
            </a:r>
            <a:r>
              <a:rPr lang="zh-CN" altLang="en-US" sz="1400" dirty="0">
                <a:sym typeface="Wingdings" panose="05000000000000000000" pitchFamily="2" charset="2"/>
              </a:rPr>
              <a:t>某种工艺标准参数 </a:t>
            </a:r>
            <a:r>
              <a:rPr lang="en-US" altLang="zh-CN" sz="1400" dirty="0">
                <a:sym typeface="Wingdings" panose="05000000000000000000" pitchFamily="2" charset="2"/>
              </a:rPr>
              <a:t> </a:t>
            </a:r>
            <a:r>
              <a:rPr lang="en-US" altLang="zh-CN" sz="1400" dirty="0" err="1">
                <a:sym typeface="Wingdings" panose="05000000000000000000" pitchFamily="2" charset="2"/>
              </a:rPr>
              <a:t>RetTime</a:t>
            </a:r>
            <a:r>
              <a:rPr lang="zh-CN" altLang="en-US" sz="1400" dirty="0">
                <a:sym typeface="Wingdings" panose="05000000000000000000" pitchFamily="2" charset="2"/>
              </a:rPr>
              <a:t>最接近值所在行（某种物质保留时间）</a:t>
            </a:r>
            <a:r>
              <a:rPr lang="en-US" altLang="zh-CN" sz="1400" dirty="0">
                <a:sym typeface="Wingdings" panose="05000000000000000000" pitchFamily="2" charset="2"/>
              </a:rPr>
              <a:t>  Area</a:t>
            </a:r>
            <a:r>
              <a:rPr lang="zh-CN" altLang="en-US" sz="1400" dirty="0">
                <a:sym typeface="Wingdings" panose="05000000000000000000" pitchFamily="2" charset="2"/>
              </a:rPr>
              <a:t>列数据</a:t>
            </a:r>
            <a:r>
              <a:rPr lang="zh-CN" altLang="en-US" sz="1400" b="1" dirty="0">
                <a:sym typeface="Wingdings" panose="05000000000000000000" pitchFamily="2" charset="2"/>
              </a:rPr>
              <a:t>（</a:t>
            </a:r>
            <a:r>
              <a:rPr lang="en-US" altLang="zh-CN" sz="1400" b="1" dirty="0">
                <a:sym typeface="Wingdings" panose="05000000000000000000" pitchFamily="2" charset="2"/>
              </a:rPr>
              <a:t>S2</a:t>
            </a:r>
            <a:r>
              <a:rPr lang="zh-CN" altLang="en-US" sz="1400" b="1" dirty="0">
                <a:sym typeface="Wingdings" panose="05000000000000000000" pitchFamily="2" charset="2"/>
              </a:rPr>
              <a:t>）</a:t>
            </a:r>
            <a:endParaRPr lang="en-US" altLang="zh-CN" sz="1400" b="1" dirty="0">
              <a:sym typeface="Wingdings" panose="05000000000000000000" pitchFamily="2" charset="2"/>
            </a:endParaRPr>
          </a:p>
          <a:p>
            <a:r>
              <a:rPr lang="en-US" altLang="zh-CN" sz="1400" dirty="0">
                <a:sym typeface="Wingdings" panose="05000000000000000000" pitchFamily="2" charset="2"/>
              </a:rPr>
              <a:t>		</a:t>
            </a:r>
            <a:r>
              <a:rPr lang="zh-CN" altLang="en-US" sz="1400" dirty="0">
                <a:sym typeface="Wingdings" panose="05000000000000000000" pitchFamily="2" charset="2"/>
              </a:rPr>
              <a:t>某种工艺标准参数 </a:t>
            </a:r>
            <a:r>
              <a:rPr lang="en-US" altLang="zh-CN" sz="1400" dirty="0">
                <a:sym typeface="Wingdings" panose="05000000000000000000" pitchFamily="2" charset="2"/>
              </a:rPr>
              <a:t> </a:t>
            </a:r>
            <a:r>
              <a:rPr lang="en-US" altLang="zh-CN" sz="1400" dirty="0" err="1">
                <a:sym typeface="Wingdings" panose="05000000000000000000" pitchFamily="2" charset="2"/>
              </a:rPr>
              <a:t>RetTime</a:t>
            </a:r>
            <a:r>
              <a:rPr lang="zh-CN" altLang="en-US" sz="1400" dirty="0">
                <a:sym typeface="Wingdings" panose="05000000000000000000" pitchFamily="2" charset="2"/>
              </a:rPr>
              <a:t>最接近值所在行（某种物质保留时间）</a:t>
            </a:r>
            <a:r>
              <a:rPr lang="en-US" altLang="zh-CN" sz="1400" dirty="0">
                <a:sym typeface="Wingdings" panose="05000000000000000000" pitchFamily="2" charset="2"/>
              </a:rPr>
              <a:t>  Area</a:t>
            </a:r>
            <a:r>
              <a:rPr lang="zh-CN" altLang="en-US" sz="1400" dirty="0">
                <a:sym typeface="Wingdings" panose="05000000000000000000" pitchFamily="2" charset="2"/>
              </a:rPr>
              <a:t>列数据</a:t>
            </a:r>
            <a:r>
              <a:rPr lang="zh-CN" altLang="en-US" sz="1400" b="1" dirty="0">
                <a:sym typeface="Wingdings" panose="05000000000000000000" pitchFamily="2" charset="2"/>
              </a:rPr>
              <a:t>（</a:t>
            </a:r>
            <a:r>
              <a:rPr lang="en-US" altLang="zh-CN" sz="1400" b="1" dirty="0">
                <a:sym typeface="Wingdings" panose="05000000000000000000" pitchFamily="2" charset="2"/>
              </a:rPr>
              <a:t>S3</a:t>
            </a:r>
            <a:r>
              <a:rPr lang="zh-CN" altLang="en-US" sz="1400" b="1" dirty="0">
                <a:sym typeface="Wingdings" panose="05000000000000000000" pitchFamily="2" charset="2"/>
              </a:rPr>
              <a:t>）</a:t>
            </a:r>
            <a:endParaRPr lang="en-US" altLang="zh-CN" sz="1400" b="1" dirty="0">
              <a:sym typeface="Wingdings" panose="05000000000000000000" pitchFamily="2" charset="2"/>
            </a:endParaRPr>
          </a:p>
          <a:p>
            <a:r>
              <a:rPr lang="en-US" altLang="zh-CN" sz="1400" dirty="0">
                <a:sym typeface="Wingdings" panose="05000000000000000000" pitchFamily="2" charset="2"/>
              </a:rPr>
              <a:t>		</a:t>
            </a:r>
            <a:r>
              <a:rPr lang="zh-CN" altLang="en-US" sz="1400" dirty="0">
                <a:sym typeface="Wingdings" panose="05000000000000000000" pitchFamily="2" charset="2"/>
              </a:rPr>
              <a:t>数据</a:t>
            </a:r>
            <a:r>
              <a:rPr lang="en-US" altLang="zh-CN" sz="1400" dirty="0">
                <a:sym typeface="Wingdings" panose="05000000000000000000" pitchFamily="2" charset="2"/>
              </a:rPr>
              <a:t>X1</a:t>
            </a:r>
            <a:r>
              <a:rPr lang="zh-CN" altLang="en-US" sz="1400" dirty="0">
                <a:sym typeface="Wingdings" panose="05000000000000000000" pitchFamily="2" charset="2"/>
              </a:rPr>
              <a:t>、</a:t>
            </a:r>
            <a:r>
              <a:rPr lang="en-US" altLang="zh-CN" sz="1400" dirty="0">
                <a:sym typeface="Wingdings" panose="05000000000000000000" pitchFamily="2" charset="2"/>
              </a:rPr>
              <a:t>X2</a:t>
            </a:r>
            <a:r>
              <a:rPr lang="zh-CN" altLang="en-US" sz="1400" dirty="0">
                <a:sym typeface="Wingdings" panose="05000000000000000000" pitchFamily="2" charset="2"/>
              </a:rPr>
              <a:t>、</a:t>
            </a:r>
            <a:r>
              <a:rPr lang="en-US" altLang="zh-CN" sz="1400" dirty="0">
                <a:sym typeface="Wingdings" panose="05000000000000000000" pitchFamily="2" charset="2"/>
              </a:rPr>
              <a:t>X3</a:t>
            </a:r>
            <a:r>
              <a:rPr lang="zh-CN" altLang="en-US" sz="1400" dirty="0">
                <a:sym typeface="Wingdings" panose="05000000000000000000" pitchFamily="2" charset="2"/>
              </a:rPr>
              <a:t>对应的</a:t>
            </a:r>
            <a:r>
              <a:rPr lang="en-US" altLang="zh-CN" sz="1400" dirty="0">
                <a:sym typeface="Wingdings" panose="05000000000000000000" pitchFamily="2" charset="2"/>
              </a:rPr>
              <a:t>Area</a:t>
            </a:r>
            <a:r>
              <a:rPr lang="zh-CN" altLang="en-US" sz="1400" dirty="0">
                <a:sym typeface="Wingdings" panose="05000000000000000000" pitchFamily="2" charset="2"/>
              </a:rPr>
              <a:t>取了之后 </a:t>
            </a:r>
            <a:r>
              <a:rPr lang="en-US" altLang="zh-CN" sz="1400" dirty="0">
                <a:sym typeface="Wingdings" panose="05000000000000000000" pitchFamily="2" charset="2"/>
              </a:rPr>
              <a:t> </a:t>
            </a:r>
            <a:r>
              <a:rPr lang="zh-CN" altLang="en-US" sz="1400" b="1" dirty="0">
                <a:sym typeface="Wingdings" panose="05000000000000000000" pitchFamily="2" charset="2"/>
              </a:rPr>
              <a:t>剩下的</a:t>
            </a:r>
            <a:r>
              <a:rPr lang="en-US" altLang="zh-CN" sz="1400" b="1" dirty="0">
                <a:sym typeface="Wingdings" panose="05000000000000000000" pitchFamily="2" charset="2"/>
              </a:rPr>
              <a:t>Area</a:t>
            </a:r>
            <a:r>
              <a:rPr lang="zh-CN" altLang="en-US" sz="1400" b="1" dirty="0">
                <a:sym typeface="Wingdings" panose="05000000000000000000" pitchFamily="2" charset="2"/>
              </a:rPr>
              <a:t>求和得到（</a:t>
            </a:r>
            <a:r>
              <a:rPr lang="en-US" altLang="zh-CN" sz="1400" b="1" dirty="0">
                <a:sym typeface="Wingdings" panose="05000000000000000000" pitchFamily="2" charset="2"/>
              </a:rPr>
              <a:t>S4</a:t>
            </a:r>
            <a:r>
              <a:rPr lang="zh-CN" altLang="en-US" sz="1400" b="1" dirty="0">
                <a:sym typeface="Wingdings" panose="05000000000000000000" pitchFamily="2" charset="2"/>
              </a:rPr>
              <a:t>）</a:t>
            </a:r>
            <a:endParaRPr lang="en-US" altLang="zh-CN" sz="1400" b="1" dirty="0">
              <a:sym typeface="Wingdings" panose="05000000000000000000" pitchFamily="2" charset="2"/>
            </a:endParaRPr>
          </a:p>
          <a:p>
            <a:r>
              <a:rPr lang="zh-CN" altLang="en-US" sz="1400" b="1" dirty="0">
                <a:sym typeface="Wingdings" panose="05000000000000000000" pitchFamily="2" charset="2"/>
              </a:rPr>
              <a:t>运算过程：</a:t>
            </a:r>
            <a:endParaRPr lang="en-US" altLang="zh-CN" sz="1400" b="1" dirty="0">
              <a:sym typeface="Wingdings" panose="05000000000000000000" pitchFamily="2" charset="2"/>
            </a:endParaRPr>
          </a:p>
          <a:p>
            <a:r>
              <a:rPr lang="en-US" altLang="zh-CN" sz="1400" b="1" dirty="0">
                <a:sym typeface="Wingdings" panose="05000000000000000000" pitchFamily="2" charset="2"/>
              </a:rPr>
              <a:t>		</a:t>
            </a:r>
            <a:r>
              <a:rPr lang="zh-CN" altLang="en-US" sz="1400" b="1" dirty="0">
                <a:sym typeface="Wingdings" panose="05000000000000000000" pitchFamily="2" charset="2"/>
              </a:rPr>
              <a:t>数据</a:t>
            </a:r>
            <a:r>
              <a:rPr lang="en-US" altLang="zh-CN" sz="1400" b="1" dirty="0">
                <a:sym typeface="Wingdings" panose="05000000000000000000" pitchFamily="2" charset="2"/>
              </a:rPr>
              <a:t>X1</a:t>
            </a:r>
            <a:r>
              <a:rPr lang="zh-CN" altLang="en-US" sz="1400" b="1" dirty="0">
                <a:solidFill>
                  <a:srgbClr val="FF0000"/>
                </a:solidFill>
                <a:sym typeface="Wingdings" panose="05000000000000000000" pitchFamily="2" charset="2"/>
              </a:rPr>
              <a:t>  </a:t>
            </a:r>
            <a:r>
              <a:rPr lang="en-US" altLang="zh-CN" sz="1400" b="1" dirty="0">
                <a:solidFill>
                  <a:srgbClr val="FF0000"/>
                </a:solidFill>
                <a:sym typeface="Wingdings" panose="05000000000000000000" pitchFamily="2" charset="2"/>
              </a:rPr>
              <a:t>=  </a:t>
            </a:r>
            <a:r>
              <a:rPr lang="zh-CN" altLang="en-US" sz="1400" b="1" dirty="0">
                <a:solidFill>
                  <a:srgbClr val="FF0000"/>
                </a:solidFill>
                <a:sym typeface="Wingdings" panose="05000000000000000000" pitchFamily="2" charset="2"/>
              </a:rPr>
              <a:t> 数据</a:t>
            </a:r>
            <a:r>
              <a:rPr lang="en-US" altLang="zh-CN" sz="1400" b="1" dirty="0">
                <a:solidFill>
                  <a:srgbClr val="FF0000"/>
                </a:solidFill>
                <a:sym typeface="Wingdings" panose="05000000000000000000" pitchFamily="2" charset="2"/>
              </a:rPr>
              <a:t>S1   /</a:t>
            </a:r>
            <a:r>
              <a:rPr lang="zh-CN" altLang="en-US" sz="1400" b="1" dirty="0">
                <a:solidFill>
                  <a:srgbClr val="FF0000"/>
                </a:solidFill>
                <a:sym typeface="Wingdings" panose="05000000000000000000" pitchFamily="2" charset="2"/>
              </a:rPr>
              <a:t>   数据</a:t>
            </a:r>
            <a:r>
              <a:rPr lang="en-US" altLang="zh-CN" sz="1400" b="1" dirty="0">
                <a:solidFill>
                  <a:srgbClr val="FF0000"/>
                </a:solidFill>
                <a:sym typeface="Wingdings" panose="05000000000000000000" pitchFamily="2" charset="2"/>
              </a:rPr>
              <a:t>Avg1   </a:t>
            </a:r>
            <a:r>
              <a:rPr lang="zh-CN" altLang="en-US" sz="1400" b="1" dirty="0">
                <a:solidFill>
                  <a:srgbClr val="FF0000"/>
                </a:solidFill>
                <a:sym typeface="Wingdings" panose="05000000000000000000" pitchFamily="2" charset="2"/>
              </a:rPr>
              <a:t>*  一个固定的系数</a:t>
            </a:r>
            <a:endParaRPr lang="en-US" altLang="zh-CN" sz="1400" b="1" dirty="0">
              <a:solidFill>
                <a:srgbClr val="FF0000"/>
              </a:solidFill>
              <a:sym typeface="Wingdings" panose="05000000000000000000" pitchFamily="2" charset="2"/>
            </a:endParaRPr>
          </a:p>
          <a:p>
            <a:r>
              <a:rPr lang="en-US" altLang="zh-CN" sz="1400" b="1" dirty="0">
                <a:solidFill>
                  <a:srgbClr val="FF0000"/>
                </a:solidFill>
                <a:sym typeface="Wingdings" panose="05000000000000000000" pitchFamily="2" charset="2"/>
              </a:rPr>
              <a:t>		</a:t>
            </a:r>
            <a:r>
              <a:rPr lang="zh-CN" altLang="en-US" sz="1400" b="1" dirty="0">
                <a:sym typeface="Wingdings" panose="05000000000000000000" pitchFamily="2" charset="2"/>
              </a:rPr>
              <a:t>数据</a:t>
            </a:r>
            <a:r>
              <a:rPr lang="en-US" altLang="zh-CN" sz="1400" b="1" dirty="0">
                <a:sym typeface="Wingdings" panose="05000000000000000000" pitchFamily="2" charset="2"/>
              </a:rPr>
              <a:t>X2</a:t>
            </a:r>
            <a:r>
              <a:rPr lang="zh-CN" altLang="en-US" sz="1400" b="1" dirty="0">
                <a:sym typeface="Wingdings" panose="05000000000000000000" pitchFamily="2" charset="2"/>
              </a:rPr>
              <a:t>、</a:t>
            </a:r>
            <a:r>
              <a:rPr lang="en-US" altLang="zh-CN" sz="1400" b="1" dirty="0">
                <a:sym typeface="Wingdings" panose="05000000000000000000" pitchFamily="2" charset="2"/>
              </a:rPr>
              <a:t>X3</a:t>
            </a:r>
            <a:r>
              <a:rPr lang="zh-CN" altLang="en-US" sz="1400" b="1" dirty="0">
                <a:sym typeface="Wingdings" panose="05000000000000000000" pitchFamily="2" charset="2"/>
              </a:rPr>
              <a:t>、</a:t>
            </a:r>
            <a:r>
              <a:rPr lang="en-US" altLang="zh-CN" sz="1400" b="1" dirty="0">
                <a:sym typeface="Wingdings" panose="05000000000000000000" pitchFamily="2" charset="2"/>
              </a:rPr>
              <a:t>X4</a:t>
            </a:r>
            <a:r>
              <a:rPr lang="zh-CN" altLang="en-US" sz="1400" b="1" dirty="0">
                <a:solidFill>
                  <a:srgbClr val="FF0000"/>
                </a:solidFill>
                <a:sym typeface="Wingdings" panose="05000000000000000000" pitchFamily="2" charset="2"/>
              </a:rPr>
              <a:t>以及更多的类似</a:t>
            </a:r>
            <a:endParaRPr lang="en-US" altLang="zh-CN" sz="1400" b="1" dirty="0">
              <a:solidFill>
                <a:srgbClr val="FF0000"/>
              </a:solidFill>
              <a:sym typeface="Wingdings" panose="05000000000000000000" pitchFamily="2" charset="2"/>
            </a:endParaRPr>
          </a:p>
          <a:p>
            <a:r>
              <a:rPr lang="en-US" altLang="zh-CN" sz="1400" dirty="0">
                <a:sym typeface="Wingdings" panose="05000000000000000000" pitchFamily="2" charset="2"/>
              </a:rPr>
              <a:t>		</a:t>
            </a:r>
            <a:r>
              <a:rPr lang="en-US" altLang="zh-CN" sz="1400" b="1" dirty="0">
                <a:solidFill>
                  <a:srgbClr val="FF0000"/>
                </a:solidFill>
                <a:sym typeface="Wingdings" panose="05000000000000000000" pitchFamily="2" charset="2"/>
              </a:rPr>
              <a:t>X1</a:t>
            </a:r>
            <a:r>
              <a:rPr lang="zh-CN" altLang="en-US" sz="1400" b="1" dirty="0">
                <a:solidFill>
                  <a:srgbClr val="FF0000"/>
                </a:solidFill>
                <a:sym typeface="Wingdings" panose="05000000000000000000" pitchFamily="2" charset="2"/>
              </a:rPr>
              <a:t>、</a:t>
            </a:r>
            <a:r>
              <a:rPr lang="en-US" altLang="zh-CN" sz="1400" b="1" dirty="0">
                <a:solidFill>
                  <a:srgbClr val="FF0000"/>
                </a:solidFill>
                <a:sym typeface="Wingdings" panose="05000000000000000000" pitchFamily="2" charset="2"/>
              </a:rPr>
              <a:t>X2</a:t>
            </a:r>
            <a:r>
              <a:rPr lang="zh-CN" altLang="en-US" sz="1400" b="1" dirty="0">
                <a:solidFill>
                  <a:srgbClr val="FF0000"/>
                </a:solidFill>
                <a:sym typeface="Wingdings" panose="05000000000000000000" pitchFamily="2" charset="2"/>
              </a:rPr>
              <a:t>、</a:t>
            </a:r>
            <a:r>
              <a:rPr lang="en-US" altLang="zh-CN" sz="1400" b="1" dirty="0">
                <a:solidFill>
                  <a:srgbClr val="FF0000"/>
                </a:solidFill>
                <a:sym typeface="Wingdings" panose="05000000000000000000" pitchFamily="2" charset="2"/>
              </a:rPr>
              <a:t>X3</a:t>
            </a:r>
            <a:r>
              <a:rPr lang="zh-CN" altLang="en-US" sz="1400" b="1" dirty="0">
                <a:solidFill>
                  <a:srgbClr val="FF0000"/>
                </a:solidFill>
                <a:sym typeface="Wingdings" panose="05000000000000000000" pitchFamily="2" charset="2"/>
              </a:rPr>
              <a:t>、</a:t>
            </a:r>
            <a:r>
              <a:rPr lang="en-US" altLang="zh-CN" sz="1400" b="1" dirty="0">
                <a:solidFill>
                  <a:srgbClr val="FF0000"/>
                </a:solidFill>
                <a:sym typeface="Wingdings" panose="05000000000000000000" pitchFamily="2" charset="2"/>
              </a:rPr>
              <a:t>X4</a:t>
            </a:r>
            <a:r>
              <a:rPr lang="zh-CN" altLang="en-US" sz="1400" b="1" dirty="0">
                <a:solidFill>
                  <a:srgbClr val="FF0000"/>
                </a:solidFill>
                <a:sym typeface="Wingdings" panose="05000000000000000000" pitchFamily="2" charset="2"/>
              </a:rPr>
              <a:t>相加，得到最终结果</a:t>
            </a:r>
            <a:endParaRPr lang="en-US" altLang="zh-CN" sz="1400" b="1" dirty="0">
              <a:solidFill>
                <a:srgbClr val="FF0000"/>
              </a:solidFill>
              <a:sym typeface="Wingdings" panose="05000000000000000000" pitchFamily="2" charset="2"/>
            </a:endParaRPr>
          </a:p>
          <a:p>
            <a:r>
              <a:rPr lang="zh-CN" altLang="en-US" sz="1400" b="1" dirty="0">
                <a:solidFill>
                  <a:srgbClr val="0000CC"/>
                </a:solidFill>
                <a:sym typeface="Wingdings" panose="05000000000000000000" pitchFamily="2" charset="2"/>
              </a:rPr>
              <a:t>结论：液相、气象所谓的很麻烦的公式，其实规律性很强，完全可以搞定！</a:t>
            </a:r>
            <a:endParaRPr lang="en-US" altLang="zh-CN" sz="1400" b="1" dirty="0">
              <a:solidFill>
                <a:srgbClr val="0000CC"/>
              </a:solidFill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105625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926B39-61C5-4443-99D4-0451F1C33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再认识原始积累</a:t>
            </a:r>
            <a:r>
              <a:rPr lang="en-US" altLang="zh-CN" dirty="0"/>
              <a:t>&amp;</a:t>
            </a:r>
            <a:r>
              <a:rPr lang="zh-CN" altLang="en-US" dirty="0"/>
              <a:t>报告</a:t>
            </a:r>
            <a:br>
              <a:rPr lang="en-US" altLang="zh-CN" dirty="0"/>
            </a:br>
            <a:r>
              <a:rPr lang="en-US" altLang="zh-CN" sz="2400" dirty="0"/>
              <a:t>——</a:t>
            </a:r>
            <a:r>
              <a:rPr lang="zh-CN" altLang="en-US" sz="2400" dirty="0"/>
              <a:t>从检查</a:t>
            </a:r>
            <a:r>
              <a:rPr lang="en-US" altLang="zh-CN" sz="2400" dirty="0"/>
              <a:t>-</a:t>
            </a:r>
            <a:r>
              <a:rPr lang="zh-CN" altLang="en-US" sz="2400" dirty="0"/>
              <a:t>有关物质（方法</a:t>
            </a:r>
            <a:r>
              <a:rPr lang="en-US" altLang="zh-CN" sz="2400" dirty="0"/>
              <a:t>B</a:t>
            </a:r>
            <a:r>
              <a:rPr lang="zh-CN" altLang="en-US" sz="2400" dirty="0"/>
              <a:t>）看原始记录</a:t>
            </a:r>
            <a:r>
              <a:rPr lang="en-US" altLang="zh-CN" sz="2400" dirty="0"/>
              <a:t>1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6692023-5CD1-4DF5-8749-B927A647D0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9397" y="0"/>
            <a:ext cx="4765289" cy="6766560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417DC1E3-D48E-4A35-AAA0-84AE100CA4FC}"/>
              </a:ext>
            </a:extLst>
          </p:cNvPr>
          <p:cNvSpPr txBox="1"/>
          <p:nvPr/>
        </p:nvSpPr>
        <p:spPr>
          <a:xfrm>
            <a:off x="8591973" y="345440"/>
            <a:ext cx="3235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人员、日期的电子签名</a:t>
            </a:r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8201503A-2D30-4661-82A7-274077D51744}"/>
              </a:ext>
            </a:extLst>
          </p:cNvPr>
          <p:cNvCxnSpPr>
            <a:cxnSpLocks/>
          </p:cNvCxnSpPr>
          <p:nvPr/>
        </p:nvCxnSpPr>
        <p:spPr>
          <a:xfrm>
            <a:off x="8334686" y="530106"/>
            <a:ext cx="30131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C43526C4-2F71-48E6-A1A1-2D252561D5CD}"/>
              </a:ext>
            </a:extLst>
          </p:cNvPr>
          <p:cNvCxnSpPr>
            <a:cxnSpLocks/>
          </p:cNvCxnSpPr>
          <p:nvPr/>
        </p:nvCxnSpPr>
        <p:spPr>
          <a:xfrm flipV="1">
            <a:off x="5049520" y="1106439"/>
            <a:ext cx="3586480" cy="15133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A789A9C8-4292-426A-98CE-D0B990FCBF27}"/>
              </a:ext>
            </a:extLst>
          </p:cNvPr>
          <p:cNvSpPr txBox="1"/>
          <p:nvPr/>
        </p:nvSpPr>
        <p:spPr>
          <a:xfrm>
            <a:off x="8591973" y="905838"/>
            <a:ext cx="3235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批号、实验方法</a:t>
            </a:r>
          </a:p>
        </p:txBody>
      </p: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8BDD9675-DBF8-417A-AAC8-C9B389FD8887}"/>
              </a:ext>
            </a:extLst>
          </p:cNvPr>
          <p:cNvCxnSpPr>
            <a:cxnSpLocks/>
          </p:cNvCxnSpPr>
          <p:nvPr/>
        </p:nvCxnSpPr>
        <p:spPr>
          <a:xfrm flipV="1">
            <a:off x="5020733" y="1454109"/>
            <a:ext cx="3615267" cy="4402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78A1EB05-2EDE-4561-A9B6-1CA142A9ECE3}"/>
              </a:ext>
            </a:extLst>
          </p:cNvPr>
          <p:cNvSpPr txBox="1"/>
          <p:nvPr/>
        </p:nvSpPr>
        <p:spPr>
          <a:xfrm>
            <a:off x="8591973" y="1269443"/>
            <a:ext cx="32359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设备信息：</a:t>
            </a:r>
            <a:endParaRPr lang="en-US" altLang="zh-CN" dirty="0"/>
          </a:p>
          <a:p>
            <a:r>
              <a:rPr lang="en-US" altLang="zh-CN" sz="1200" b="1" dirty="0"/>
              <a:t>1</a:t>
            </a:r>
            <a:r>
              <a:rPr lang="zh-CN" altLang="en-US" sz="1200" b="1" dirty="0"/>
              <a:t>、多种设备</a:t>
            </a:r>
            <a:r>
              <a:rPr lang="zh-CN" altLang="en-US" sz="1200" dirty="0"/>
              <a:t>：实验过程，录入数据时选择过“批号、实验方法”，因此可自动关联出来</a:t>
            </a:r>
            <a:endParaRPr lang="en-US" altLang="zh-CN" sz="1200" dirty="0"/>
          </a:p>
          <a:p>
            <a:r>
              <a:rPr lang="en-US" altLang="zh-CN" sz="1200" dirty="0">
                <a:solidFill>
                  <a:srgbClr val="FF0000"/>
                </a:solidFill>
              </a:rPr>
              <a:t>2</a:t>
            </a:r>
            <a:r>
              <a:rPr lang="zh-CN" altLang="en-US" sz="1200" dirty="0">
                <a:solidFill>
                  <a:srgbClr val="FF0000"/>
                </a:solidFill>
              </a:rPr>
              <a:t>、色谱柱的数据源怎么来？</a:t>
            </a:r>
          </a:p>
        </p:txBody>
      </p: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5AE9B80E-D5D2-4B50-8797-5A57DBA5664C}"/>
              </a:ext>
            </a:extLst>
          </p:cNvPr>
          <p:cNvCxnSpPr>
            <a:cxnSpLocks/>
          </p:cNvCxnSpPr>
          <p:nvPr/>
        </p:nvCxnSpPr>
        <p:spPr>
          <a:xfrm>
            <a:off x="4597400" y="2311400"/>
            <a:ext cx="4047063" cy="6603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>
            <a:extLst>
              <a:ext uri="{FF2B5EF4-FFF2-40B4-BE49-F238E27FC236}">
                <a16:creationId xmlns:a16="http://schemas.microsoft.com/office/drawing/2014/main" id="{9E23B0DF-9A55-44D3-86D6-430F1118F1B7}"/>
              </a:ext>
            </a:extLst>
          </p:cNvPr>
          <p:cNvSpPr txBox="1"/>
          <p:nvPr/>
        </p:nvSpPr>
        <p:spPr>
          <a:xfrm>
            <a:off x="8600436" y="2192773"/>
            <a:ext cx="323596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试剂信息：</a:t>
            </a:r>
            <a:endParaRPr lang="en-US" altLang="zh-CN" dirty="0"/>
          </a:p>
          <a:p>
            <a:r>
              <a:rPr lang="en-US" altLang="zh-CN" sz="1200" b="1" dirty="0"/>
              <a:t>1</a:t>
            </a:r>
            <a:r>
              <a:rPr lang="zh-CN" altLang="en-US" sz="1200" b="1" dirty="0"/>
              <a:t>、有多种类型</a:t>
            </a:r>
            <a:r>
              <a:rPr lang="zh-CN" altLang="en-US" sz="1200" dirty="0"/>
              <a:t>：</a:t>
            </a:r>
            <a:r>
              <a:rPr lang="zh-CN" altLang="en-US" sz="1200" dirty="0">
                <a:solidFill>
                  <a:srgbClr val="FF0000"/>
                </a:solidFill>
              </a:rPr>
              <a:t>是否可通过配置搞定？日常实验，是否会频繁的变动批号？</a:t>
            </a:r>
          </a:p>
        </p:txBody>
      </p: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2044A3A5-37DB-4651-A552-D3AD40EA0021}"/>
              </a:ext>
            </a:extLst>
          </p:cNvPr>
          <p:cNvCxnSpPr>
            <a:cxnSpLocks/>
          </p:cNvCxnSpPr>
          <p:nvPr/>
        </p:nvCxnSpPr>
        <p:spPr>
          <a:xfrm>
            <a:off x="4445000" y="3771330"/>
            <a:ext cx="4047063" cy="6603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33">
            <a:extLst>
              <a:ext uri="{FF2B5EF4-FFF2-40B4-BE49-F238E27FC236}">
                <a16:creationId xmlns:a16="http://schemas.microsoft.com/office/drawing/2014/main" id="{13592563-D40A-4A25-9824-2B52A34FA494}"/>
              </a:ext>
            </a:extLst>
          </p:cNvPr>
          <p:cNvSpPr txBox="1"/>
          <p:nvPr/>
        </p:nvSpPr>
        <p:spPr>
          <a:xfrm>
            <a:off x="8448036" y="3652703"/>
            <a:ext cx="323596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色谱条件：</a:t>
            </a:r>
            <a:endParaRPr lang="en-US" altLang="zh-CN" dirty="0"/>
          </a:p>
          <a:p>
            <a:r>
              <a:rPr lang="en-US" altLang="zh-CN" sz="1200" b="1" dirty="0"/>
              <a:t>1</a:t>
            </a:r>
            <a:r>
              <a:rPr lang="zh-CN" altLang="en-US" sz="1200" b="1" dirty="0"/>
              <a:t>、</a:t>
            </a:r>
            <a:r>
              <a:rPr lang="zh-CN" altLang="en-US" sz="1200" dirty="0">
                <a:solidFill>
                  <a:srgbClr val="FF0000"/>
                </a:solidFill>
              </a:rPr>
              <a:t>是否可通过配置搞定？日常实验，是否会频繁的变动批号？</a:t>
            </a:r>
          </a:p>
        </p:txBody>
      </p:sp>
    </p:spTree>
    <p:extLst>
      <p:ext uri="{BB962C8B-B14F-4D97-AF65-F5344CB8AC3E}">
        <p14:creationId xmlns:p14="http://schemas.microsoft.com/office/powerpoint/2010/main" val="36062565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A399F1B-0956-421B-8250-34A0F2930C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9617" y="174949"/>
            <a:ext cx="4919956" cy="6498957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15926B39-61C5-4443-99D4-0451F1C33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再认识原始积累</a:t>
            </a:r>
            <a:r>
              <a:rPr lang="en-US" altLang="zh-CN" dirty="0"/>
              <a:t>&amp;</a:t>
            </a:r>
            <a:r>
              <a:rPr lang="zh-CN" altLang="en-US" dirty="0"/>
              <a:t>报告</a:t>
            </a:r>
            <a:br>
              <a:rPr lang="en-US" altLang="zh-CN" dirty="0"/>
            </a:br>
            <a:r>
              <a:rPr lang="en-US" altLang="zh-CN" sz="2400" dirty="0"/>
              <a:t>——</a:t>
            </a:r>
            <a:r>
              <a:rPr lang="zh-CN" altLang="en-US" sz="2400" dirty="0"/>
              <a:t>从检查</a:t>
            </a:r>
            <a:r>
              <a:rPr lang="en-US" altLang="zh-CN" sz="2400" dirty="0"/>
              <a:t>-</a:t>
            </a:r>
            <a:r>
              <a:rPr lang="zh-CN" altLang="en-US" sz="2400" dirty="0"/>
              <a:t>有关物质（方法</a:t>
            </a:r>
            <a:r>
              <a:rPr lang="en-US" altLang="zh-CN" sz="2400" dirty="0"/>
              <a:t>B</a:t>
            </a:r>
            <a:r>
              <a:rPr lang="zh-CN" altLang="en-US" sz="2400" dirty="0"/>
              <a:t>）看原始记录</a:t>
            </a:r>
            <a:r>
              <a:rPr lang="en-US" altLang="zh-CN" sz="2400" dirty="0"/>
              <a:t>2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417DC1E3-D48E-4A35-AAA0-84AE100CA4FC}"/>
              </a:ext>
            </a:extLst>
          </p:cNvPr>
          <p:cNvSpPr txBox="1"/>
          <p:nvPr/>
        </p:nvSpPr>
        <p:spPr>
          <a:xfrm>
            <a:off x="8591973" y="345440"/>
            <a:ext cx="32359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操作方法：</a:t>
            </a:r>
            <a:r>
              <a:rPr lang="zh-CN" altLang="en-US" sz="1600" dirty="0">
                <a:solidFill>
                  <a:srgbClr val="FF0000"/>
                </a:solidFill>
              </a:rPr>
              <a:t>手工输入</a:t>
            </a:r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8201503A-2D30-4661-82A7-274077D51744}"/>
              </a:ext>
            </a:extLst>
          </p:cNvPr>
          <p:cNvCxnSpPr>
            <a:cxnSpLocks/>
          </p:cNvCxnSpPr>
          <p:nvPr/>
        </p:nvCxnSpPr>
        <p:spPr>
          <a:xfrm flipV="1">
            <a:off x="4445000" y="530106"/>
            <a:ext cx="4191000" cy="18466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78A1EB05-2EDE-4561-A9B6-1CA142A9ECE3}"/>
              </a:ext>
            </a:extLst>
          </p:cNvPr>
          <p:cNvSpPr txBox="1"/>
          <p:nvPr/>
        </p:nvSpPr>
        <p:spPr>
          <a:xfrm>
            <a:off x="8591973" y="2486991"/>
            <a:ext cx="3235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样品测定</a:t>
            </a:r>
            <a:endParaRPr lang="en-US" altLang="zh-CN" dirty="0"/>
          </a:p>
        </p:txBody>
      </p: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2F86CBF1-BD32-4B34-8CE8-8625890EC97A}"/>
              </a:ext>
            </a:extLst>
          </p:cNvPr>
          <p:cNvCxnSpPr>
            <a:cxnSpLocks/>
          </p:cNvCxnSpPr>
          <p:nvPr/>
        </p:nvCxnSpPr>
        <p:spPr>
          <a:xfrm>
            <a:off x="4349750" y="2730500"/>
            <a:ext cx="428625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67193EB8-E658-4169-9DB1-5DE72937D861}"/>
              </a:ext>
            </a:extLst>
          </p:cNvPr>
          <p:cNvSpPr txBox="1"/>
          <p:nvPr/>
        </p:nvSpPr>
        <p:spPr>
          <a:xfrm>
            <a:off x="8591973" y="4065178"/>
            <a:ext cx="3235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计算公式</a:t>
            </a:r>
            <a:endParaRPr lang="en-US" altLang="zh-CN" dirty="0"/>
          </a:p>
        </p:txBody>
      </p: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13D35279-7D46-41AC-A3CC-C61E40C2DA27}"/>
              </a:ext>
            </a:extLst>
          </p:cNvPr>
          <p:cNvCxnSpPr>
            <a:cxnSpLocks/>
          </p:cNvCxnSpPr>
          <p:nvPr/>
        </p:nvCxnSpPr>
        <p:spPr>
          <a:xfrm flipV="1">
            <a:off x="4445000" y="4308687"/>
            <a:ext cx="4191000" cy="6011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>
            <a:extLst>
              <a:ext uri="{FF2B5EF4-FFF2-40B4-BE49-F238E27FC236}">
                <a16:creationId xmlns:a16="http://schemas.microsoft.com/office/drawing/2014/main" id="{7F0808C8-793E-4C0A-A8C4-ACECEB39C97F}"/>
              </a:ext>
            </a:extLst>
          </p:cNvPr>
          <p:cNvSpPr txBox="1"/>
          <p:nvPr/>
        </p:nvSpPr>
        <p:spPr>
          <a:xfrm>
            <a:off x="8591973" y="5702208"/>
            <a:ext cx="3235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结果：关联运算</a:t>
            </a:r>
            <a:endParaRPr lang="en-US" altLang="zh-CN" dirty="0"/>
          </a:p>
          <a:p>
            <a:r>
              <a:rPr lang="zh-CN" altLang="en-US" dirty="0">
                <a:solidFill>
                  <a:srgbClr val="FF0000"/>
                </a:solidFill>
              </a:rPr>
              <a:t>分别是怎么算出来的？</a:t>
            </a:r>
            <a:endParaRPr lang="en-US" altLang="zh-CN" dirty="0">
              <a:solidFill>
                <a:srgbClr val="FF0000"/>
              </a:solidFill>
            </a:endParaRPr>
          </a:p>
        </p:txBody>
      </p: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7D5E24D4-E9E7-4C18-BB50-68593EB991DF}"/>
              </a:ext>
            </a:extLst>
          </p:cNvPr>
          <p:cNvCxnSpPr>
            <a:cxnSpLocks/>
          </p:cNvCxnSpPr>
          <p:nvPr/>
        </p:nvCxnSpPr>
        <p:spPr>
          <a:xfrm flipV="1">
            <a:off x="4445000" y="5886874"/>
            <a:ext cx="4191000" cy="6011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>
            <a:extLst>
              <a:ext uri="{FF2B5EF4-FFF2-40B4-BE49-F238E27FC236}">
                <a16:creationId xmlns:a16="http://schemas.microsoft.com/office/drawing/2014/main" id="{E0A2E68B-0F8C-49F1-981F-A47B5EFE985B}"/>
              </a:ext>
            </a:extLst>
          </p:cNvPr>
          <p:cNvSpPr txBox="1"/>
          <p:nvPr/>
        </p:nvSpPr>
        <p:spPr>
          <a:xfrm>
            <a:off x="8515773" y="1395823"/>
            <a:ext cx="32359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取消某些操作：</a:t>
            </a:r>
            <a:endParaRPr lang="zh-CN" altLang="en-US" sz="1600" dirty="0">
              <a:solidFill>
                <a:srgbClr val="FF0000"/>
              </a:solidFill>
            </a:endParaRPr>
          </a:p>
        </p:txBody>
      </p: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58478F81-CBFA-4FC1-BDA1-1402523343F4}"/>
              </a:ext>
            </a:extLst>
          </p:cNvPr>
          <p:cNvCxnSpPr>
            <a:cxnSpLocks/>
          </p:cNvCxnSpPr>
          <p:nvPr/>
        </p:nvCxnSpPr>
        <p:spPr>
          <a:xfrm flipV="1">
            <a:off x="6096000" y="1565100"/>
            <a:ext cx="2540000" cy="41278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0257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18D7234C-3405-44CF-B22A-B4DCD23AE5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4300" y="215881"/>
            <a:ext cx="5167673" cy="6417094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15926B39-61C5-4443-99D4-0451F1C33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再认识原始积累</a:t>
            </a:r>
            <a:r>
              <a:rPr lang="en-US" altLang="zh-CN" dirty="0"/>
              <a:t>&amp;</a:t>
            </a:r>
            <a:r>
              <a:rPr lang="zh-CN" altLang="en-US" dirty="0"/>
              <a:t>报告</a:t>
            </a:r>
            <a:br>
              <a:rPr lang="en-US" altLang="zh-CN" dirty="0"/>
            </a:br>
            <a:r>
              <a:rPr lang="en-US" altLang="zh-CN" sz="2400" dirty="0"/>
              <a:t>——</a:t>
            </a:r>
            <a:r>
              <a:rPr lang="zh-CN" altLang="en-US" sz="2400" dirty="0"/>
              <a:t>从检查</a:t>
            </a:r>
            <a:r>
              <a:rPr lang="en-US" altLang="zh-CN" sz="2400" dirty="0"/>
              <a:t>-</a:t>
            </a:r>
            <a:r>
              <a:rPr lang="zh-CN" altLang="en-US" sz="2400" dirty="0"/>
              <a:t>有关物质（方法</a:t>
            </a:r>
            <a:r>
              <a:rPr lang="en-US" altLang="zh-CN" sz="2400" dirty="0"/>
              <a:t>B</a:t>
            </a:r>
            <a:r>
              <a:rPr lang="zh-CN" altLang="en-US" sz="2400" dirty="0"/>
              <a:t>）看原始记录</a:t>
            </a:r>
            <a:r>
              <a:rPr lang="en-US" altLang="zh-CN" sz="2400" dirty="0"/>
              <a:t>3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417DC1E3-D48E-4A35-AAA0-84AE100CA4FC}"/>
              </a:ext>
            </a:extLst>
          </p:cNvPr>
          <p:cNvSpPr txBox="1"/>
          <p:nvPr/>
        </p:nvSpPr>
        <p:spPr>
          <a:xfrm>
            <a:off x="8729134" y="360829"/>
            <a:ext cx="32359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稀释倍数：是否配置固定？</a:t>
            </a:r>
            <a:endParaRPr lang="zh-CN" altLang="en-US" sz="1600" dirty="0">
              <a:solidFill>
                <a:srgbClr val="FF0000"/>
              </a:solidFill>
            </a:endParaRPr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8201503A-2D30-4661-82A7-274077D51744}"/>
              </a:ext>
            </a:extLst>
          </p:cNvPr>
          <p:cNvCxnSpPr>
            <a:cxnSpLocks/>
          </p:cNvCxnSpPr>
          <p:nvPr/>
        </p:nvCxnSpPr>
        <p:spPr>
          <a:xfrm flipV="1">
            <a:off x="5435600" y="530106"/>
            <a:ext cx="3380272" cy="42111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78A1EB05-2EDE-4561-A9B6-1CA142A9ECE3}"/>
              </a:ext>
            </a:extLst>
          </p:cNvPr>
          <p:cNvSpPr txBox="1"/>
          <p:nvPr/>
        </p:nvSpPr>
        <p:spPr>
          <a:xfrm>
            <a:off x="8703121" y="2456821"/>
            <a:ext cx="32359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色谱图号：是否从打印件获得？</a:t>
            </a:r>
            <a:endParaRPr lang="en-US" altLang="zh-CN" sz="1600" dirty="0"/>
          </a:p>
        </p:txBody>
      </p: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2F86CBF1-BD32-4B34-8CE8-8625890EC97A}"/>
              </a:ext>
            </a:extLst>
          </p:cNvPr>
          <p:cNvCxnSpPr>
            <a:cxnSpLocks/>
          </p:cNvCxnSpPr>
          <p:nvPr/>
        </p:nvCxnSpPr>
        <p:spPr>
          <a:xfrm>
            <a:off x="4349750" y="2730500"/>
            <a:ext cx="444010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67193EB8-E658-4169-9DB1-5DE72937D861}"/>
              </a:ext>
            </a:extLst>
          </p:cNvPr>
          <p:cNvSpPr txBox="1"/>
          <p:nvPr/>
        </p:nvSpPr>
        <p:spPr>
          <a:xfrm>
            <a:off x="8703736" y="2796873"/>
            <a:ext cx="32359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稀释倍数：是否配置固定？</a:t>
            </a:r>
            <a:endParaRPr lang="en-US" altLang="zh-CN" sz="1600" dirty="0"/>
          </a:p>
        </p:txBody>
      </p: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13D35279-7D46-41AC-A3CC-C61E40C2DA27}"/>
              </a:ext>
            </a:extLst>
          </p:cNvPr>
          <p:cNvCxnSpPr>
            <a:cxnSpLocks/>
          </p:cNvCxnSpPr>
          <p:nvPr/>
        </p:nvCxnSpPr>
        <p:spPr>
          <a:xfrm flipV="1">
            <a:off x="4809067" y="3004483"/>
            <a:ext cx="3920067" cy="5261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6374CFCF-4609-45B7-8EF7-660A47EA137E}"/>
              </a:ext>
            </a:extLst>
          </p:cNvPr>
          <p:cNvSpPr txBox="1"/>
          <p:nvPr/>
        </p:nvSpPr>
        <p:spPr>
          <a:xfrm>
            <a:off x="8703121" y="729041"/>
            <a:ext cx="32359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色谱图号：是否从打印件获得？</a:t>
            </a:r>
            <a:endParaRPr lang="zh-CN" altLang="en-US" sz="1600" dirty="0">
              <a:solidFill>
                <a:srgbClr val="FF0000"/>
              </a:solidFill>
            </a:endParaRPr>
          </a:p>
        </p:txBody>
      </p: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EBD0E815-019B-40B0-973A-DB64F31767EF}"/>
              </a:ext>
            </a:extLst>
          </p:cNvPr>
          <p:cNvCxnSpPr>
            <a:cxnSpLocks/>
          </p:cNvCxnSpPr>
          <p:nvPr/>
        </p:nvCxnSpPr>
        <p:spPr>
          <a:xfrm flipV="1">
            <a:off x="6324600" y="898319"/>
            <a:ext cx="2465259" cy="41096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D9121149-42A5-4DBE-A4A8-BF632C1D5F5D}"/>
              </a:ext>
            </a:extLst>
          </p:cNvPr>
          <p:cNvSpPr txBox="1"/>
          <p:nvPr/>
        </p:nvSpPr>
        <p:spPr>
          <a:xfrm>
            <a:off x="8703121" y="1165042"/>
            <a:ext cx="33733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保留时间：从打印件</a:t>
            </a:r>
            <a:r>
              <a:rPr lang="en-US" altLang="zh-CN" sz="1600" dirty="0"/>
              <a:t>+</a:t>
            </a:r>
            <a:r>
              <a:rPr lang="zh-CN" altLang="en-US" sz="1600" dirty="0"/>
              <a:t>关联运算获得</a:t>
            </a:r>
            <a:endParaRPr lang="zh-CN" altLang="en-US" sz="1600" dirty="0">
              <a:solidFill>
                <a:srgbClr val="FF0000"/>
              </a:solidFill>
            </a:endParaRPr>
          </a:p>
        </p:txBody>
      </p: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430C9ABD-D296-4AE4-83FB-67558C26AC2F}"/>
              </a:ext>
            </a:extLst>
          </p:cNvPr>
          <p:cNvCxnSpPr>
            <a:cxnSpLocks/>
          </p:cNvCxnSpPr>
          <p:nvPr/>
        </p:nvCxnSpPr>
        <p:spPr>
          <a:xfrm flipV="1">
            <a:off x="6908800" y="1352835"/>
            <a:ext cx="1907072" cy="10351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>
            <a:extLst>
              <a:ext uri="{FF2B5EF4-FFF2-40B4-BE49-F238E27FC236}">
                <a16:creationId xmlns:a16="http://schemas.microsoft.com/office/drawing/2014/main" id="{90EA25DB-4491-4316-8978-6E12DD191CEA}"/>
              </a:ext>
            </a:extLst>
          </p:cNvPr>
          <p:cNvSpPr txBox="1"/>
          <p:nvPr/>
        </p:nvSpPr>
        <p:spPr>
          <a:xfrm>
            <a:off x="8729134" y="1545973"/>
            <a:ext cx="32359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峰面积：从打印件</a:t>
            </a:r>
            <a:r>
              <a:rPr lang="en-US" altLang="zh-CN" sz="1600" dirty="0"/>
              <a:t>+</a:t>
            </a:r>
            <a:r>
              <a:rPr lang="zh-CN" altLang="en-US" sz="1600" dirty="0"/>
              <a:t>关联运算获得</a:t>
            </a:r>
            <a:endParaRPr lang="zh-CN" altLang="en-US" sz="1600" dirty="0">
              <a:solidFill>
                <a:srgbClr val="FF0000"/>
              </a:solidFill>
            </a:endParaRPr>
          </a:p>
        </p:txBody>
      </p: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31D7D9AE-AB52-426A-BDCB-66B8A33CE5BA}"/>
              </a:ext>
            </a:extLst>
          </p:cNvPr>
          <p:cNvCxnSpPr>
            <a:cxnSpLocks/>
          </p:cNvCxnSpPr>
          <p:nvPr/>
        </p:nvCxnSpPr>
        <p:spPr>
          <a:xfrm flipV="1">
            <a:off x="7933267" y="1733766"/>
            <a:ext cx="908618" cy="250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59B529CB-3DF4-46B1-AFF3-A3890967405A}"/>
              </a:ext>
            </a:extLst>
          </p:cNvPr>
          <p:cNvCxnSpPr>
            <a:cxnSpLocks/>
          </p:cNvCxnSpPr>
          <p:nvPr/>
        </p:nvCxnSpPr>
        <p:spPr>
          <a:xfrm flipV="1">
            <a:off x="5367867" y="3496958"/>
            <a:ext cx="3421992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>
            <a:extLst>
              <a:ext uri="{FF2B5EF4-FFF2-40B4-BE49-F238E27FC236}">
                <a16:creationId xmlns:a16="http://schemas.microsoft.com/office/drawing/2014/main" id="{F1B5C785-4FDC-4B29-A42E-EECDCB065D1E}"/>
              </a:ext>
            </a:extLst>
          </p:cNvPr>
          <p:cNvSpPr txBox="1"/>
          <p:nvPr/>
        </p:nvSpPr>
        <p:spPr>
          <a:xfrm>
            <a:off x="8703121" y="3198838"/>
            <a:ext cx="32359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名称：通过运算，再从固定配置列表选择得到？</a:t>
            </a:r>
            <a:endParaRPr lang="en-US" altLang="zh-CN" sz="1600" dirty="0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089BE35B-9CD7-4173-A9FD-81F16DE86098}"/>
              </a:ext>
            </a:extLst>
          </p:cNvPr>
          <p:cNvSpPr txBox="1"/>
          <p:nvPr/>
        </p:nvSpPr>
        <p:spPr>
          <a:xfrm>
            <a:off x="8677108" y="3825450"/>
            <a:ext cx="34219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保留时间：从打印件</a:t>
            </a:r>
            <a:r>
              <a:rPr lang="en-US" altLang="zh-CN" sz="1600" dirty="0"/>
              <a:t>+</a:t>
            </a:r>
            <a:r>
              <a:rPr lang="zh-CN" altLang="en-US" sz="1600" dirty="0"/>
              <a:t>关联运算获得</a:t>
            </a:r>
            <a:endParaRPr lang="zh-CN" altLang="en-US" sz="1600" dirty="0">
              <a:solidFill>
                <a:srgbClr val="FF0000"/>
              </a:solidFill>
            </a:endParaRPr>
          </a:p>
        </p:txBody>
      </p: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D40B7FFB-BBCF-4A60-884C-340B3528EAC1}"/>
              </a:ext>
            </a:extLst>
          </p:cNvPr>
          <p:cNvCxnSpPr>
            <a:cxnSpLocks/>
          </p:cNvCxnSpPr>
          <p:nvPr/>
        </p:nvCxnSpPr>
        <p:spPr>
          <a:xfrm flipV="1">
            <a:off x="6011333" y="4013243"/>
            <a:ext cx="2778526" cy="3582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本框 37">
            <a:extLst>
              <a:ext uri="{FF2B5EF4-FFF2-40B4-BE49-F238E27FC236}">
                <a16:creationId xmlns:a16="http://schemas.microsoft.com/office/drawing/2014/main" id="{6F9A6AFF-1B97-424B-A076-97E2AF11CC1B}"/>
              </a:ext>
            </a:extLst>
          </p:cNvPr>
          <p:cNvSpPr txBox="1"/>
          <p:nvPr/>
        </p:nvSpPr>
        <p:spPr>
          <a:xfrm>
            <a:off x="8703121" y="4206382"/>
            <a:ext cx="32359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峰面积：从打印件</a:t>
            </a:r>
            <a:r>
              <a:rPr lang="en-US" altLang="zh-CN" sz="1600" dirty="0"/>
              <a:t>+</a:t>
            </a:r>
            <a:r>
              <a:rPr lang="zh-CN" altLang="en-US" sz="1600" dirty="0"/>
              <a:t>关联运算获得</a:t>
            </a:r>
            <a:endParaRPr lang="zh-CN" altLang="en-US" sz="1600" dirty="0">
              <a:solidFill>
                <a:srgbClr val="FF0000"/>
              </a:solidFill>
            </a:endParaRPr>
          </a:p>
        </p:txBody>
      </p: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81023EC9-82DF-4EDE-B8E9-C4AB792CBDD8}"/>
              </a:ext>
            </a:extLst>
          </p:cNvPr>
          <p:cNvCxnSpPr>
            <a:cxnSpLocks/>
          </p:cNvCxnSpPr>
          <p:nvPr/>
        </p:nvCxnSpPr>
        <p:spPr>
          <a:xfrm flipV="1">
            <a:off x="7907254" y="4394175"/>
            <a:ext cx="908618" cy="1871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箭头连接符 42">
            <a:extLst>
              <a:ext uri="{FF2B5EF4-FFF2-40B4-BE49-F238E27FC236}">
                <a16:creationId xmlns:a16="http://schemas.microsoft.com/office/drawing/2014/main" id="{79909BA6-1B24-489E-8AD5-DD730E9580CF}"/>
              </a:ext>
            </a:extLst>
          </p:cNvPr>
          <p:cNvCxnSpPr>
            <a:cxnSpLocks/>
          </p:cNvCxnSpPr>
          <p:nvPr/>
        </p:nvCxnSpPr>
        <p:spPr>
          <a:xfrm flipV="1">
            <a:off x="8085667" y="2032000"/>
            <a:ext cx="756218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文本框 46">
            <a:extLst>
              <a:ext uri="{FF2B5EF4-FFF2-40B4-BE49-F238E27FC236}">
                <a16:creationId xmlns:a16="http://schemas.microsoft.com/office/drawing/2014/main" id="{28B885D7-1F15-4F4D-9DB2-2A81D9E27CBA}"/>
              </a:ext>
            </a:extLst>
          </p:cNvPr>
          <p:cNvSpPr txBox="1"/>
          <p:nvPr/>
        </p:nvSpPr>
        <p:spPr>
          <a:xfrm>
            <a:off x="8729134" y="1851719"/>
            <a:ext cx="32359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几个人关键数据：从打印件</a:t>
            </a:r>
            <a:r>
              <a:rPr lang="en-US" altLang="zh-CN" sz="1600" dirty="0"/>
              <a:t>+</a:t>
            </a:r>
            <a:r>
              <a:rPr lang="zh-CN" altLang="en-US" sz="1600" dirty="0"/>
              <a:t>关联运算获得</a:t>
            </a:r>
            <a:endParaRPr lang="zh-CN" altLang="en-US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603402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7C4A33-24D0-4F70-A5EE-AE4513F75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再认识原始积累</a:t>
            </a:r>
            <a:r>
              <a:rPr lang="en-US" altLang="zh-CN" dirty="0"/>
              <a:t>&amp;</a:t>
            </a:r>
            <a:r>
              <a:rPr lang="zh-CN" altLang="en-US" dirty="0"/>
              <a:t>报告</a:t>
            </a:r>
            <a:br>
              <a:rPr lang="zh-CN" altLang="en-US" dirty="0"/>
            </a:br>
            <a:r>
              <a:rPr lang="en-US" altLang="zh-CN" sz="2400" dirty="0"/>
              <a:t>——</a:t>
            </a:r>
            <a:r>
              <a:rPr lang="zh-CN" altLang="en-US" sz="2400" dirty="0"/>
              <a:t>从检查</a:t>
            </a:r>
            <a:r>
              <a:rPr lang="en-US" altLang="zh-CN" sz="2400" dirty="0"/>
              <a:t>-</a:t>
            </a:r>
            <a:r>
              <a:rPr lang="zh-CN" altLang="en-US" sz="2400" dirty="0"/>
              <a:t>有关物质（方法</a:t>
            </a:r>
            <a:r>
              <a:rPr lang="en-US" altLang="zh-CN" sz="2400" dirty="0"/>
              <a:t>B</a:t>
            </a:r>
            <a:r>
              <a:rPr lang="zh-CN" altLang="en-US" sz="2400" dirty="0"/>
              <a:t>）看原始记录</a:t>
            </a:r>
            <a:r>
              <a:rPr lang="en-US" altLang="zh-CN" sz="2400" dirty="0"/>
              <a:t>4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6DE972D-C5E2-4DE7-B01A-8ADB04C7B5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7221" y="1002242"/>
            <a:ext cx="5762625" cy="344805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185796B4-C912-454B-A79F-E0E538966A0D}"/>
              </a:ext>
            </a:extLst>
          </p:cNvPr>
          <p:cNvSpPr txBox="1"/>
          <p:nvPr/>
        </p:nvSpPr>
        <p:spPr>
          <a:xfrm>
            <a:off x="9550400" y="2747489"/>
            <a:ext cx="20663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rgbClr val="FF0000"/>
                </a:solidFill>
              </a:rPr>
              <a:t>结论：从之前数据综合运算得到</a:t>
            </a:r>
            <a:endParaRPr lang="en-US" altLang="zh-CN" sz="1600" dirty="0">
              <a:solidFill>
                <a:srgbClr val="FF0000"/>
              </a:solidFill>
            </a:endParaRPr>
          </a:p>
        </p:txBody>
      </p: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52C5F731-7AF3-4921-BBA9-8CF554AF1F09}"/>
              </a:ext>
            </a:extLst>
          </p:cNvPr>
          <p:cNvCxnSpPr>
            <a:cxnSpLocks/>
          </p:cNvCxnSpPr>
          <p:nvPr/>
        </p:nvCxnSpPr>
        <p:spPr>
          <a:xfrm>
            <a:off x="5653616" y="3119966"/>
            <a:ext cx="389678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268684B1-B5B5-4BB3-B199-505BF937B1BC}"/>
              </a:ext>
            </a:extLst>
          </p:cNvPr>
          <p:cNvCxnSpPr>
            <a:cxnSpLocks/>
          </p:cNvCxnSpPr>
          <p:nvPr/>
        </p:nvCxnSpPr>
        <p:spPr>
          <a:xfrm>
            <a:off x="7143749" y="3865032"/>
            <a:ext cx="248285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1612D47C-F696-4773-B239-44832F7AF408}"/>
              </a:ext>
            </a:extLst>
          </p:cNvPr>
          <p:cNvSpPr txBox="1"/>
          <p:nvPr/>
        </p:nvSpPr>
        <p:spPr>
          <a:xfrm>
            <a:off x="9550399" y="3704741"/>
            <a:ext cx="20663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rgbClr val="FF0000"/>
                </a:solidFill>
              </a:rPr>
              <a:t>为什么有这个？是必须的么？如何得到？</a:t>
            </a:r>
            <a:endParaRPr lang="en-US" altLang="zh-CN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539272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A413E5-2F9D-4C77-9EEA-5DB38CDFA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再认识原始积累</a:t>
            </a:r>
            <a:r>
              <a:rPr lang="en-US" altLang="zh-CN" dirty="0"/>
              <a:t>&amp;</a:t>
            </a:r>
            <a:r>
              <a:rPr lang="zh-CN" altLang="en-US" dirty="0"/>
              <a:t>报告</a:t>
            </a:r>
            <a:br>
              <a:rPr lang="en-US" altLang="zh-CN" dirty="0"/>
            </a:br>
            <a:r>
              <a:rPr lang="en-US" altLang="zh-CN" sz="2400" dirty="0"/>
              <a:t>——</a:t>
            </a:r>
            <a:r>
              <a:rPr lang="zh-CN" altLang="en-US" sz="2400" dirty="0"/>
              <a:t>从检查</a:t>
            </a:r>
            <a:r>
              <a:rPr lang="en-US" altLang="zh-CN" sz="2400" dirty="0"/>
              <a:t>-</a:t>
            </a:r>
            <a:r>
              <a:rPr lang="zh-CN" altLang="en-US" sz="2400" dirty="0"/>
              <a:t>干燥失重看原始记录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DA03C30-A1A4-4330-8B78-08BC52A519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9025" y="813328"/>
            <a:ext cx="4746342" cy="5248805"/>
          </a:xfrm>
          <a:prstGeom prst="rect">
            <a:avLst/>
          </a:prstGeom>
        </p:spPr>
      </p:pic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17B38EEE-C1FA-44AB-901B-11697A22CF43}"/>
              </a:ext>
            </a:extLst>
          </p:cNvPr>
          <p:cNvCxnSpPr>
            <a:cxnSpLocks/>
          </p:cNvCxnSpPr>
          <p:nvPr/>
        </p:nvCxnSpPr>
        <p:spPr>
          <a:xfrm>
            <a:off x="5088467" y="1106439"/>
            <a:ext cx="3547533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33C13ADA-89ED-4141-A1A2-B31886BBE7B2}"/>
              </a:ext>
            </a:extLst>
          </p:cNvPr>
          <p:cNvSpPr txBox="1"/>
          <p:nvPr/>
        </p:nvSpPr>
        <p:spPr>
          <a:xfrm>
            <a:off x="8591973" y="905838"/>
            <a:ext cx="3235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批号、实验方法</a:t>
            </a:r>
          </a:p>
        </p:txBody>
      </p: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83E7BCB0-1ECC-4590-9DB4-5798D7449F9B}"/>
              </a:ext>
            </a:extLst>
          </p:cNvPr>
          <p:cNvCxnSpPr>
            <a:cxnSpLocks/>
          </p:cNvCxnSpPr>
          <p:nvPr/>
        </p:nvCxnSpPr>
        <p:spPr>
          <a:xfrm>
            <a:off x="6663267" y="1438173"/>
            <a:ext cx="1972733" cy="1593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4183556A-1D97-4D93-A42A-9AC1FC71FAD2}"/>
              </a:ext>
            </a:extLst>
          </p:cNvPr>
          <p:cNvSpPr txBox="1"/>
          <p:nvPr/>
        </p:nvSpPr>
        <p:spPr>
          <a:xfrm>
            <a:off x="8591973" y="1269443"/>
            <a:ext cx="32359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设备信息：</a:t>
            </a:r>
            <a:endParaRPr lang="en-US" altLang="zh-CN" dirty="0"/>
          </a:p>
          <a:p>
            <a:r>
              <a:rPr lang="en-US" altLang="zh-CN" sz="1200" b="1" dirty="0"/>
              <a:t>1</a:t>
            </a:r>
            <a:r>
              <a:rPr lang="zh-CN" altLang="en-US" sz="1200" b="1" dirty="0"/>
              <a:t>、多种设备</a:t>
            </a:r>
            <a:r>
              <a:rPr lang="zh-CN" altLang="en-US" sz="1200" dirty="0"/>
              <a:t>：实验过程，录入数据时选择过“批号、实验方法”，因此可自动关联出来</a:t>
            </a:r>
            <a:endParaRPr lang="en-US" altLang="zh-CN" sz="1200" dirty="0"/>
          </a:p>
          <a:p>
            <a:endParaRPr lang="zh-CN" altLang="en-US" sz="1200" dirty="0">
              <a:solidFill>
                <a:srgbClr val="FF0000"/>
              </a:solidFill>
            </a:endParaRPr>
          </a:p>
        </p:txBody>
      </p: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61A070ED-E83F-4236-A9D5-9A8A23D5F465}"/>
              </a:ext>
            </a:extLst>
          </p:cNvPr>
          <p:cNvCxnSpPr>
            <a:cxnSpLocks/>
          </p:cNvCxnSpPr>
          <p:nvPr/>
        </p:nvCxnSpPr>
        <p:spPr>
          <a:xfrm>
            <a:off x="4800600" y="2827012"/>
            <a:ext cx="3835400" cy="10718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6F3C8E42-C574-48DB-90D7-D85076222C98}"/>
              </a:ext>
            </a:extLst>
          </p:cNvPr>
          <p:cNvSpPr txBox="1"/>
          <p:nvPr/>
        </p:nvSpPr>
        <p:spPr>
          <a:xfrm>
            <a:off x="8517467" y="2680456"/>
            <a:ext cx="323596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实验时间信息：</a:t>
            </a:r>
            <a:endParaRPr lang="en-US" altLang="zh-CN" dirty="0"/>
          </a:p>
          <a:p>
            <a:endParaRPr lang="zh-CN" altLang="en-US" sz="1200" dirty="0">
              <a:solidFill>
                <a:srgbClr val="FF0000"/>
              </a:solidFill>
            </a:endParaRPr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E0DE6F7D-4C16-438C-879F-B009014E535F}"/>
              </a:ext>
            </a:extLst>
          </p:cNvPr>
          <p:cNvCxnSpPr>
            <a:cxnSpLocks/>
          </p:cNvCxnSpPr>
          <p:nvPr/>
        </p:nvCxnSpPr>
        <p:spPr>
          <a:xfrm flipV="1">
            <a:off x="6392333" y="3242246"/>
            <a:ext cx="2243667" cy="12346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59B42444-2795-4901-8453-6C5EB9BF9EE2}"/>
              </a:ext>
            </a:extLst>
          </p:cNvPr>
          <p:cNvSpPr txBox="1"/>
          <p:nvPr/>
        </p:nvSpPr>
        <p:spPr>
          <a:xfrm>
            <a:off x="8591973" y="3057580"/>
            <a:ext cx="32359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称重信息：</a:t>
            </a:r>
            <a:endParaRPr lang="en-US" altLang="zh-CN" dirty="0"/>
          </a:p>
          <a:p>
            <a:r>
              <a:rPr lang="zh-CN" altLang="en-US" dirty="0">
                <a:solidFill>
                  <a:srgbClr val="FF0000"/>
                </a:solidFill>
              </a:rPr>
              <a:t>需要连续记录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>
                <a:solidFill>
                  <a:srgbClr val="FF0000"/>
                </a:solidFill>
              </a:rPr>
              <a:t>每次均需要记录起止时间段</a:t>
            </a:r>
            <a:endParaRPr lang="zh-CN" altLang="en-US" sz="1200" dirty="0">
              <a:solidFill>
                <a:srgbClr val="FF0000"/>
              </a:solidFill>
            </a:endParaRPr>
          </a:p>
        </p:txBody>
      </p: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6D8E465E-D342-4CAC-9E56-DA1E309C37C4}"/>
              </a:ext>
            </a:extLst>
          </p:cNvPr>
          <p:cNvCxnSpPr>
            <a:cxnSpLocks/>
          </p:cNvCxnSpPr>
          <p:nvPr/>
        </p:nvCxnSpPr>
        <p:spPr>
          <a:xfrm>
            <a:off x="7213600" y="4590456"/>
            <a:ext cx="130386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0938CE86-C9A0-4B35-8F47-A66864CE1AB3}"/>
              </a:ext>
            </a:extLst>
          </p:cNvPr>
          <p:cNvSpPr txBox="1"/>
          <p:nvPr/>
        </p:nvSpPr>
        <p:spPr>
          <a:xfrm>
            <a:off x="8473440" y="4405790"/>
            <a:ext cx="3235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计算：</a:t>
            </a:r>
            <a:endParaRPr lang="en-US" altLang="zh-CN" dirty="0"/>
          </a:p>
          <a:p>
            <a:r>
              <a:rPr lang="zh-CN" altLang="en-US" dirty="0">
                <a:solidFill>
                  <a:srgbClr val="FF0000"/>
                </a:solidFill>
              </a:rPr>
              <a:t>保留计算过程</a:t>
            </a:r>
            <a:endParaRPr lang="zh-CN" altLang="en-US" sz="1200" dirty="0">
              <a:solidFill>
                <a:srgbClr val="FF0000"/>
              </a:solidFill>
            </a:endParaRPr>
          </a:p>
        </p:txBody>
      </p: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0E0398B9-7BEF-4852-9E7B-CD290EA9799F}"/>
              </a:ext>
            </a:extLst>
          </p:cNvPr>
          <p:cNvCxnSpPr>
            <a:cxnSpLocks/>
          </p:cNvCxnSpPr>
          <p:nvPr/>
        </p:nvCxnSpPr>
        <p:spPr>
          <a:xfrm>
            <a:off x="5181600" y="1769487"/>
            <a:ext cx="3454400" cy="3459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>
            <a:extLst>
              <a:ext uri="{FF2B5EF4-FFF2-40B4-BE49-F238E27FC236}">
                <a16:creationId xmlns:a16="http://schemas.microsoft.com/office/drawing/2014/main" id="{FD09E123-79B5-4845-BDDC-506DAD832DB5}"/>
              </a:ext>
            </a:extLst>
          </p:cNvPr>
          <p:cNvSpPr txBox="1"/>
          <p:nvPr/>
        </p:nvSpPr>
        <p:spPr>
          <a:xfrm>
            <a:off x="8591973" y="1930794"/>
            <a:ext cx="323596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试剂信息：</a:t>
            </a:r>
            <a:endParaRPr lang="en-US" altLang="zh-CN" dirty="0"/>
          </a:p>
          <a:p>
            <a:r>
              <a:rPr lang="en-US" altLang="zh-CN" sz="1200" b="1" dirty="0"/>
              <a:t>1</a:t>
            </a:r>
            <a:r>
              <a:rPr lang="zh-CN" altLang="en-US" sz="1200" b="1" dirty="0"/>
              <a:t>、有多种类型</a:t>
            </a:r>
            <a:r>
              <a:rPr lang="zh-CN" altLang="en-US" sz="1200" dirty="0"/>
              <a:t>：</a:t>
            </a:r>
            <a:r>
              <a:rPr lang="zh-CN" altLang="en-US" sz="1200" dirty="0">
                <a:solidFill>
                  <a:srgbClr val="FF0000"/>
                </a:solidFill>
              </a:rPr>
              <a:t>是否可通过配置搞定？日常实验，是否会频繁的变动批号？</a:t>
            </a:r>
          </a:p>
        </p:txBody>
      </p:sp>
    </p:spTree>
    <p:extLst>
      <p:ext uri="{BB962C8B-B14F-4D97-AF65-F5344CB8AC3E}">
        <p14:creationId xmlns:p14="http://schemas.microsoft.com/office/powerpoint/2010/main" val="153665758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8DA5DDB-8D03-470F-BB40-E90BC45A29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0221" y="403437"/>
            <a:ext cx="6067425" cy="592455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DAA413E5-2F9D-4C77-9EEA-5DB38CDFA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再认识原始积累</a:t>
            </a:r>
            <a:r>
              <a:rPr lang="en-US" altLang="zh-CN" dirty="0"/>
              <a:t>&amp;</a:t>
            </a:r>
            <a:r>
              <a:rPr lang="zh-CN" altLang="en-US" dirty="0"/>
              <a:t>报告</a:t>
            </a:r>
            <a:br>
              <a:rPr lang="en-US" altLang="zh-CN" dirty="0"/>
            </a:br>
            <a:r>
              <a:rPr lang="en-US" altLang="zh-CN" sz="2400" dirty="0"/>
              <a:t>——</a:t>
            </a:r>
            <a:r>
              <a:rPr lang="zh-CN" altLang="en-US" sz="2400" dirty="0"/>
              <a:t>从检查</a:t>
            </a:r>
            <a:r>
              <a:rPr lang="en-US" altLang="zh-CN" sz="2400" dirty="0"/>
              <a:t>-</a:t>
            </a:r>
            <a:r>
              <a:rPr lang="zh-CN" altLang="en-US" sz="2400" dirty="0"/>
              <a:t>有机氟化物看原始记录</a:t>
            </a:r>
            <a:endParaRPr lang="zh-CN" altLang="en-US" dirty="0"/>
          </a:p>
        </p:txBody>
      </p: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17B38EEE-C1FA-44AB-901B-11697A22CF43}"/>
              </a:ext>
            </a:extLst>
          </p:cNvPr>
          <p:cNvCxnSpPr>
            <a:cxnSpLocks/>
          </p:cNvCxnSpPr>
          <p:nvPr/>
        </p:nvCxnSpPr>
        <p:spPr>
          <a:xfrm>
            <a:off x="5384800" y="650116"/>
            <a:ext cx="3547533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33C13ADA-89ED-4141-A1A2-B31886BBE7B2}"/>
              </a:ext>
            </a:extLst>
          </p:cNvPr>
          <p:cNvSpPr txBox="1"/>
          <p:nvPr/>
        </p:nvSpPr>
        <p:spPr>
          <a:xfrm>
            <a:off x="9677400" y="449515"/>
            <a:ext cx="2446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批号、实验方法</a:t>
            </a:r>
          </a:p>
        </p:txBody>
      </p: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83E7BCB0-1ECC-4590-9DB4-5798D7449F9B}"/>
              </a:ext>
            </a:extLst>
          </p:cNvPr>
          <p:cNvCxnSpPr>
            <a:cxnSpLocks/>
          </p:cNvCxnSpPr>
          <p:nvPr/>
        </p:nvCxnSpPr>
        <p:spPr>
          <a:xfrm>
            <a:off x="6976533" y="1007533"/>
            <a:ext cx="2810933" cy="5722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4183556A-1D97-4D93-A42A-9AC1FC71FAD2}"/>
              </a:ext>
            </a:extLst>
          </p:cNvPr>
          <p:cNvSpPr txBox="1"/>
          <p:nvPr/>
        </p:nvSpPr>
        <p:spPr>
          <a:xfrm>
            <a:off x="9677400" y="843643"/>
            <a:ext cx="2150533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设备信息：</a:t>
            </a:r>
            <a:endParaRPr lang="en-US" altLang="zh-CN" dirty="0"/>
          </a:p>
          <a:p>
            <a:r>
              <a:rPr lang="en-US" altLang="zh-CN" sz="1200" b="1" dirty="0"/>
              <a:t>1</a:t>
            </a:r>
            <a:r>
              <a:rPr lang="zh-CN" altLang="en-US" sz="1200" b="1" dirty="0"/>
              <a:t>、多种设备</a:t>
            </a:r>
            <a:r>
              <a:rPr lang="zh-CN" altLang="en-US" sz="1200" dirty="0"/>
              <a:t>：实验过程，录入数据时选择过“批号、实验方法”，因此可自动关联出来</a:t>
            </a:r>
            <a:endParaRPr lang="en-US" altLang="zh-CN" sz="1200" dirty="0"/>
          </a:p>
          <a:p>
            <a:endParaRPr lang="zh-CN" altLang="en-US" sz="1200" dirty="0">
              <a:solidFill>
                <a:srgbClr val="FF0000"/>
              </a:solidFill>
            </a:endParaRPr>
          </a:p>
        </p:txBody>
      </p: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61A070ED-E83F-4236-A9D5-9A8A23D5F465}"/>
              </a:ext>
            </a:extLst>
          </p:cNvPr>
          <p:cNvCxnSpPr>
            <a:cxnSpLocks/>
          </p:cNvCxnSpPr>
          <p:nvPr/>
        </p:nvCxnSpPr>
        <p:spPr>
          <a:xfrm>
            <a:off x="6620931" y="1522013"/>
            <a:ext cx="2943494" cy="51811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E0DE6F7D-4C16-438C-879F-B009014E535F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7213600" y="3119313"/>
            <a:ext cx="2350826" cy="64633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59B42444-2795-4901-8453-6C5EB9BF9EE2}"/>
              </a:ext>
            </a:extLst>
          </p:cNvPr>
          <p:cNvSpPr txBox="1"/>
          <p:nvPr/>
        </p:nvSpPr>
        <p:spPr>
          <a:xfrm>
            <a:off x="9564426" y="3303979"/>
            <a:ext cx="21886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观察结果：</a:t>
            </a:r>
            <a:endParaRPr lang="en-US" altLang="zh-CN" dirty="0"/>
          </a:p>
          <a:p>
            <a:r>
              <a:rPr lang="zh-CN" altLang="en-US" dirty="0">
                <a:solidFill>
                  <a:srgbClr val="FF0000"/>
                </a:solidFill>
              </a:rPr>
              <a:t>只能人工观察，人工录入</a:t>
            </a:r>
            <a:endParaRPr lang="zh-CN" altLang="en-US" sz="1200" dirty="0">
              <a:solidFill>
                <a:srgbClr val="FF0000"/>
              </a:solidFill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7AE59D2E-6743-479A-B5D0-0F0636C0691C}"/>
              </a:ext>
            </a:extLst>
          </p:cNvPr>
          <p:cNvSpPr txBox="1"/>
          <p:nvPr/>
        </p:nvSpPr>
        <p:spPr>
          <a:xfrm>
            <a:off x="9564425" y="1882754"/>
            <a:ext cx="2226729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试剂信息：</a:t>
            </a:r>
            <a:endParaRPr lang="en-US" altLang="zh-CN" dirty="0"/>
          </a:p>
          <a:p>
            <a:r>
              <a:rPr lang="en-US" altLang="zh-CN" sz="1200" b="1" dirty="0"/>
              <a:t>1</a:t>
            </a:r>
            <a:r>
              <a:rPr lang="zh-CN" altLang="en-US" sz="1200" b="1" dirty="0"/>
              <a:t>、有多种类型</a:t>
            </a:r>
            <a:r>
              <a:rPr lang="zh-CN" altLang="en-US" sz="1200" dirty="0"/>
              <a:t>：</a:t>
            </a:r>
            <a:r>
              <a:rPr lang="zh-CN" altLang="en-US" sz="1200" dirty="0">
                <a:solidFill>
                  <a:srgbClr val="FF0000"/>
                </a:solidFill>
              </a:rPr>
              <a:t>是否可通过配置搞定？日常实验，是否会频繁的变动批号？</a:t>
            </a:r>
            <a:r>
              <a:rPr lang="zh-CN" altLang="en-US" sz="1200" dirty="0">
                <a:solidFill>
                  <a:srgbClr val="0000CC"/>
                </a:solidFill>
              </a:rPr>
              <a:t>标准用量</a:t>
            </a:r>
            <a:r>
              <a:rPr lang="zh-CN" altLang="en-US" sz="1200" dirty="0">
                <a:solidFill>
                  <a:srgbClr val="FF0000"/>
                </a:solidFill>
              </a:rPr>
              <a:t>？</a:t>
            </a:r>
            <a:endParaRPr lang="en-US" altLang="zh-CN" sz="1200" dirty="0">
              <a:solidFill>
                <a:srgbClr val="FF0000"/>
              </a:solidFill>
            </a:endParaRPr>
          </a:p>
          <a:p>
            <a:r>
              <a:rPr lang="en-US" altLang="zh-CN" sz="1200" dirty="0">
                <a:solidFill>
                  <a:srgbClr val="FF0000"/>
                </a:solidFill>
              </a:rPr>
              <a:t>2</a:t>
            </a:r>
            <a:r>
              <a:rPr lang="zh-CN" altLang="en-US" sz="1200" dirty="0">
                <a:solidFill>
                  <a:srgbClr val="FF0000"/>
                </a:solidFill>
              </a:rPr>
              <a:t>、实际用量，</a:t>
            </a:r>
            <a:r>
              <a:rPr lang="zh-CN" altLang="en-US" sz="1200" dirty="0">
                <a:solidFill>
                  <a:srgbClr val="0000CC"/>
                </a:solidFill>
              </a:rPr>
              <a:t>需要每次人工录入</a:t>
            </a:r>
          </a:p>
        </p:txBody>
      </p:sp>
    </p:spTree>
    <p:extLst>
      <p:ext uri="{BB962C8B-B14F-4D97-AF65-F5344CB8AC3E}">
        <p14:creationId xmlns:p14="http://schemas.microsoft.com/office/powerpoint/2010/main" val="180423252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7C4A33-24D0-4F70-A5EE-AE4513F75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再认识原始积累</a:t>
            </a:r>
            <a:r>
              <a:rPr lang="en-US" altLang="zh-CN" dirty="0"/>
              <a:t>&amp;</a:t>
            </a:r>
            <a:r>
              <a:rPr lang="zh-CN" altLang="en-US" dirty="0"/>
              <a:t>报告</a:t>
            </a:r>
            <a:br>
              <a:rPr lang="zh-CN" altLang="en-US" dirty="0"/>
            </a:br>
            <a:r>
              <a:rPr lang="en-US" altLang="zh-CN" sz="2400" dirty="0"/>
              <a:t>——</a:t>
            </a:r>
            <a:r>
              <a:rPr lang="zh-CN" altLang="en-US" sz="2400" dirty="0"/>
              <a:t>看原始记录生成的多样性和规律</a:t>
            </a:r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5CE3D954-D8D5-488D-B601-1A3124B600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1464" y="0"/>
            <a:ext cx="7978411" cy="68580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35B28772-AF87-495D-B806-724E89E24584}"/>
              </a:ext>
            </a:extLst>
          </p:cNvPr>
          <p:cNvSpPr txBox="1"/>
          <p:nvPr/>
        </p:nvSpPr>
        <p:spPr>
          <a:xfrm>
            <a:off x="252919" y="4533834"/>
            <a:ext cx="3070384" cy="92333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no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特点</a:t>
            </a:r>
            <a:r>
              <a:rPr lang="en-US" altLang="zh-CN" b="1" dirty="0">
                <a:solidFill>
                  <a:srgbClr val="FF0000"/>
                </a:solidFill>
              </a:rPr>
              <a:t>1</a:t>
            </a:r>
            <a:r>
              <a:rPr lang="zh-CN" altLang="en-US" b="1" dirty="0">
                <a:solidFill>
                  <a:srgbClr val="FF0000"/>
                </a:solidFill>
              </a:rPr>
              <a:t>：原始记录多样性很强！</a:t>
            </a:r>
            <a:endParaRPr lang="en-US" altLang="zh-CN" b="1" dirty="0">
              <a:solidFill>
                <a:srgbClr val="FF0000"/>
              </a:solidFill>
            </a:endParaRPr>
          </a:p>
          <a:p>
            <a:r>
              <a:rPr lang="zh-CN" altLang="en-US" dirty="0">
                <a:solidFill>
                  <a:srgbClr val="FF0000"/>
                </a:solidFill>
              </a:rPr>
              <a:t>某药品涉及</a:t>
            </a:r>
            <a:r>
              <a:rPr lang="en-US" altLang="zh-CN" dirty="0">
                <a:solidFill>
                  <a:srgbClr val="FF0000"/>
                </a:solidFill>
              </a:rPr>
              <a:t>19</a:t>
            </a:r>
            <a:r>
              <a:rPr lang="zh-CN" altLang="en-US" dirty="0">
                <a:solidFill>
                  <a:srgbClr val="FF0000"/>
                </a:solidFill>
              </a:rPr>
              <a:t>种活动，即有</a:t>
            </a:r>
            <a:r>
              <a:rPr lang="en-US" altLang="zh-CN" dirty="0">
                <a:solidFill>
                  <a:srgbClr val="FF0000"/>
                </a:solidFill>
              </a:rPr>
              <a:t>19</a:t>
            </a:r>
            <a:r>
              <a:rPr lang="zh-CN" altLang="en-US" dirty="0">
                <a:solidFill>
                  <a:srgbClr val="FF0000"/>
                </a:solidFill>
              </a:rPr>
              <a:t>种原始记录的配置</a:t>
            </a:r>
          </a:p>
        </p:txBody>
      </p:sp>
    </p:spTree>
    <p:extLst>
      <p:ext uri="{BB962C8B-B14F-4D97-AF65-F5344CB8AC3E}">
        <p14:creationId xmlns:p14="http://schemas.microsoft.com/office/powerpoint/2010/main" val="79958128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7C4A33-24D0-4F70-A5EE-AE4513F75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再认识原始积累</a:t>
            </a:r>
            <a:r>
              <a:rPr lang="en-US" altLang="zh-CN" dirty="0"/>
              <a:t>&amp;</a:t>
            </a:r>
            <a:r>
              <a:rPr lang="zh-CN" altLang="en-US" dirty="0"/>
              <a:t>报告</a:t>
            </a:r>
            <a:br>
              <a:rPr lang="zh-CN" altLang="en-US" dirty="0"/>
            </a:br>
            <a:r>
              <a:rPr lang="en-US" altLang="zh-CN" sz="2400" dirty="0"/>
              <a:t>——</a:t>
            </a:r>
            <a:r>
              <a:rPr lang="zh-CN" altLang="en-US" sz="2400" dirty="0"/>
              <a:t>看原始记录生成的多样性和规律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5B28772-AF87-495D-B806-724E89E24584}"/>
              </a:ext>
            </a:extLst>
          </p:cNvPr>
          <p:cNvSpPr txBox="1"/>
          <p:nvPr/>
        </p:nvSpPr>
        <p:spPr>
          <a:xfrm>
            <a:off x="344130" y="4491714"/>
            <a:ext cx="2856272" cy="92333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特点</a:t>
            </a:r>
            <a:r>
              <a:rPr lang="en-US" altLang="zh-CN" b="1" dirty="0">
                <a:solidFill>
                  <a:srgbClr val="FF0000"/>
                </a:solidFill>
              </a:rPr>
              <a:t>2</a:t>
            </a:r>
            <a:r>
              <a:rPr lang="zh-CN" altLang="en-US" b="1" dirty="0">
                <a:solidFill>
                  <a:srgbClr val="FF0000"/>
                </a:solidFill>
              </a:rPr>
              <a:t>：单种活动的原始积累，生成涉及多种数据源导入手段！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F2496B80-DE97-489B-8421-2C888B891124}"/>
              </a:ext>
            </a:extLst>
          </p:cNvPr>
          <p:cNvGrpSpPr/>
          <p:nvPr/>
        </p:nvGrpSpPr>
        <p:grpSpPr>
          <a:xfrm>
            <a:off x="3539414" y="270473"/>
            <a:ext cx="8425601" cy="3448050"/>
            <a:chOff x="3907094" y="4069505"/>
            <a:chExt cx="8425601" cy="3448050"/>
          </a:xfrm>
        </p:grpSpPr>
        <p:pic>
          <p:nvPicPr>
            <p:cNvPr id="37" name="图片 36">
              <a:extLst>
                <a:ext uri="{FF2B5EF4-FFF2-40B4-BE49-F238E27FC236}">
                  <a16:creationId xmlns:a16="http://schemas.microsoft.com/office/drawing/2014/main" id="{020F21B9-5EA7-4C1D-AA83-F23639184B5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07094" y="4069505"/>
              <a:ext cx="5457825" cy="3448050"/>
            </a:xfrm>
            <a:prstGeom prst="rect">
              <a:avLst/>
            </a:prstGeom>
          </p:spPr>
        </p:pic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6918B678-069A-45A8-9405-A5F69AC5E5C9}"/>
                </a:ext>
              </a:extLst>
            </p:cNvPr>
            <p:cNvSpPr txBox="1"/>
            <p:nvPr/>
          </p:nvSpPr>
          <p:spPr>
            <a:xfrm>
              <a:off x="9859750" y="4207320"/>
              <a:ext cx="2472945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/>
                <a:t>根据客户配置的关联关系，结合实验过程获得的（设备标识、批次、实验方法），从</a:t>
              </a:r>
              <a:r>
                <a:rPr lang="zh-CN" altLang="en-US" sz="1600" b="1" dirty="0">
                  <a:solidFill>
                    <a:srgbClr val="0000CC"/>
                  </a:solidFill>
                </a:rPr>
                <a:t>单个数据源</a:t>
              </a:r>
              <a:r>
                <a:rPr lang="zh-CN" altLang="en-US" sz="1600" dirty="0"/>
                <a:t>直接导入</a:t>
              </a:r>
            </a:p>
          </p:txBody>
        </p:sp>
        <p:cxnSp>
          <p:nvCxnSpPr>
            <p:cNvPr id="7" name="直接箭头连接符 6">
              <a:extLst>
                <a:ext uri="{FF2B5EF4-FFF2-40B4-BE49-F238E27FC236}">
                  <a16:creationId xmlns:a16="http://schemas.microsoft.com/office/drawing/2014/main" id="{D0D55D11-BFED-497A-92CE-8F36F3806A95}"/>
                </a:ext>
              </a:extLst>
            </p:cNvPr>
            <p:cNvCxnSpPr>
              <a:cxnSpLocks/>
              <a:endCxn id="6" idx="1"/>
            </p:cNvCxnSpPr>
            <p:nvPr/>
          </p:nvCxnSpPr>
          <p:spPr>
            <a:xfrm flipV="1">
              <a:off x="9153329" y="4869040"/>
              <a:ext cx="706421" cy="8669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4053EA29-72CE-4CF2-8CE7-6545709446F1}"/>
                </a:ext>
              </a:extLst>
            </p:cNvPr>
            <p:cNvSpPr txBox="1"/>
            <p:nvPr/>
          </p:nvSpPr>
          <p:spPr>
            <a:xfrm>
              <a:off x="9859751" y="5925601"/>
              <a:ext cx="2445906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/>
                <a:t>批号帖子瓶子上，可能变动频繁，</a:t>
              </a:r>
              <a:r>
                <a:rPr lang="zh-CN" altLang="en-US" sz="1600" b="1" dirty="0">
                  <a:solidFill>
                    <a:srgbClr val="0000CC"/>
                  </a:solidFill>
                </a:rPr>
                <a:t>固定的配置是否造成额外客户成本？从而推荐客户手工录入？</a:t>
              </a:r>
              <a:endParaRPr lang="en-US" altLang="zh-CN" sz="1600" b="1" dirty="0">
                <a:solidFill>
                  <a:srgbClr val="0000CC"/>
                </a:solidFill>
              </a:endParaRPr>
            </a:p>
            <a:p>
              <a:r>
                <a:rPr lang="zh-CN" altLang="en-US" sz="1600" b="1" dirty="0">
                  <a:solidFill>
                    <a:srgbClr val="0000CC"/>
                  </a:solidFill>
                </a:rPr>
                <a:t>或者批号让客户录入，其它数据自动关联得到？</a:t>
              </a:r>
              <a:endParaRPr lang="zh-CN" altLang="en-US" sz="1600" dirty="0"/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A64FB32B-6113-4AFC-AD6C-D3351A726EA6}"/>
                </a:ext>
              </a:extLst>
            </p:cNvPr>
            <p:cNvSpPr/>
            <p:nvPr/>
          </p:nvSpPr>
          <p:spPr>
            <a:xfrm>
              <a:off x="3917957" y="5734780"/>
              <a:ext cx="5446961" cy="1717506"/>
            </a:xfrm>
            <a:prstGeom prst="rect">
              <a:avLst/>
            </a:prstGeom>
            <a:noFill/>
            <a:ln w="38100">
              <a:solidFill>
                <a:srgbClr val="0000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D70CBB65-1658-484C-A74C-5FD552E428E6}"/>
                </a:ext>
              </a:extLst>
            </p:cNvPr>
            <p:cNvSpPr/>
            <p:nvPr/>
          </p:nvSpPr>
          <p:spPr>
            <a:xfrm>
              <a:off x="3991393" y="4688320"/>
              <a:ext cx="5161936" cy="935999"/>
            </a:xfrm>
            <a:prstGeom prst="rect">
              <a:avLst/>
            </a:prstGeom>
            <a:noFill/>
            <a:ln w="38100">
              <a:solidFill>
                <a:srgbClr val="0000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cxnSp>
          <p:nvCxnSpPr>
            <p:cNvPr id="34" name="直接箭头连接符 33">
              <a:extLst>
                <a:ext uri="{FF2B5EF4-FFF2-40B4-BE49-F238E27FC236}">
                  <a16:creationId xmlns:a16="http://schemas.microsoft.com/office/drawing/2014/main" id="{D4E832A4-21BE-452C-B5A9-8BA9D1A219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64918" y="6251957"/>
              <a:ext cx="494833" cy="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863E2925-5BAC-441D-B3F9-CDC94996F017}"/>
              </a:ext>
            </a:extLst>
          </p:cNvPr>
          <p:cNvGrpSpPr/>
          <p:nvPr/>
        </p:nvGrpSpPr>
        <p:grpSpPr>
          <a:xfrm>
            <a:off x="3587281" y="3844085"/>
            <a:ext cx="8567141" cy="2712915"/>
            <a:chOff x="3554669" y="379758"/>
            <a:chExt cx="8567141" cy="2712915"/>
          </a:xfrm>
        </p:grpSpPr>
        <p:pic>
          <p:nvPicPr>
            <p:cNvPr id="23" name="图片 22">
              <a:extLst>
                <a:ext uri="{FF2B5EF4-FFF2-40B4-BE49-F238E27FC236}">
                  <a16:creationId xmlns:a16="http://schemas.microsoft.com/office/drawing/2014/main" id="{99719564-6FDC-4E5F-842A-FA075BFD0A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54669" y="1030829"/>
              <a:ext cx="5810250" cy="2047875"/>
            </a:xfrm>
            <a:prstGeom prst="rect">
              <a:avLst/>
            </a:prstGeom>
          </p:spPr>
        </p:pic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7EA386F0-96AD-4625-B01F-CA49EEAD17D8}"/>
                </a:ext>
              </a:extLst>
            </p:cNvPr>
            <p:cNvSpPr txBox="1"/>
            <p:nvPr/>
          </p:nvSpPr>
          <p:spPr>
            <a:xfrm>
              <a:off x="9598742" y="1530285"/>
              <a:ext cx="252306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>
                  <a:solidFill>
                    <a:srgbClr val="0000CC"/>
                  </a:solidFill>
                </a:rPr>
                <a:t>从单个数据源</a:t>
              </a:r>
              <a:r>
                <a:rPr lang="zh-CN" altLang="en-US" sz="1600" dirty="0"/>
                <a:t>直接导入</a:t>
              </a:r>
            </a:p>
          </p:txBody>
        </p:sp>
        <p:cxnSp>
          <p:nvCxnSpPr>
            <p:cNvPr id="10" name="直接箭头连接符 9">
              <a:extLst>
                <a:ext uri="{FF2B5EF4-FFF2-40B4-BE49-F238E27FC236}">
                  <a16:creationId xmlns:a16="http://schemas.microsoft.com/office/drawing/2014/main" id="{386E6CB7-FF42-4DA3-805A-836D253A4A92}"/>
                </a:ext>
              </a:extLst>
            </p:cNvPr>
            <p:cNvCxnSpPr>
              <a:cxnSpLocks/>
              <a:endCxn id="8" idx="1"/>
            </p:cNvCxnSpPr>
            <p:nvPr/>
          </p:nvCxnSpPr>
          <p:spPr>
            <a:xfrm>
              <a:off x="8465576" y="1649202"/>
              <a:ext cx="1133166" cy="5036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538D98B6-6934-4667-91CD-A5198AD6FCA4}"/>
                </a:ext>
              </a:extLst>
            </p:cNvPr>
            <p:cNvSpPr txBox="1"/>
            <p:nvPr/>
          </p:nvSpPr>
          <p:spPr>
            <a:xfrm>
              <a:off x="9522540" y="2507898"/>
              <a:ext cx="244686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>
                  <a:solidFill>
                    <a:srgbClr val="0000CC"/>
                  </a:solidFill>
                </a:rPr>
                <a:t>从多个数据</a:t>
              </a:r>
              <a:r>
                <a:rPr lang="zh-CN" altLang="en-US" sz="1600" dirty="0"/>
                <a:t>源，关联运算导入</a:t>
              </a:r>
            </a:p>
          </p:txBody>
        </p:sp>
        <p:cxnSp>
          <p:nvCxnSpPr>
            <p:cNvPr id="12" name="直接箭头连接符 11">
              <a:extLst>
                <a:ext uri="{FF2B5EF4-FFF2-40B4-BE49-F238E27FC236}">
                  <a16:creationId xmlns:a16="http://schemas.microsoft.com/office/drawing/2014/main" id="{D9A6E20E-6BF3-4D49-86DF-67BBB8B29637}"/>
                </a:ext>
              </a:extLst>
            </p:cNvPr>
            <p:cNvCxnSpPr>
              <a:cxnSpLocks/>
            </p:cNvCxnSpPr>
            <p:nvPr/>
          </p:nvCxnSpPr>
          <p:spPr>
            <a:xfrm>
              <a:off x="7334865" y="2781826"/>
              <a:ext cx="22180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831165C9-69C8-4A92-AE2C-DE861875402A}"/>
                </a:ext>
              </a:extLst>
            </p:cNvPr>
            <p:cNvSpPr/>
            <p:nvPr/>
          </p:nvSpPr>
          <p:spPr>
            <a:xfrm>
              <a:off x="3829665" y="2604575"/>
              <a:ext cx="3505200" cy="390640"/>
            </a:xfrm>
            <a:prstGeom prst="rect">
              <a:avLst/>
            </a:prstGeom>
            <a:noFill/>
            <a:ln w="38100">
              <a:solidFill>
                <a:srgbClr val="0000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3D0F2698-094C-4791-B3B0-1DAC13411AB1}"/>
                </a:ext>
              </a:extLst>
            </p:cNvPr>
            <p:cNvSpPr/>
            <p:nvPr/>
          </p:nvSpPr>
          <p:spPr>
            <a:xfrm>
              <a:off x="6017342" y="1530285"/>
              <a:ext cx="3067663" cy="1047316"/>
            </a:xfrm>
            <a:prstGeom prst="rect">
              <a:avLst/>
            </a:prstGeom>
            <a:noFill/>
            <a:ln w="38100">
              <a:solidFill>
                <a:srgbClr val="0000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8B6AECD2-2D9D-4AA6-AB2C-179EECF0AEBB}"/>
                </a:ext>
              </a:extLst>
            </p:cNvPr>
            <p:cNvSpPr/>
            <p:nvPr/>
          </p:nvSpPr>
          <p:spPr>
            <a:xfrm>
              <a:off x="5397913" y="1530284"/>
              <a:ext cx="544595" cy="1016795"/>
            </a:xfrm>
            <a:prstGeom prst="rect">
              <a:avLst/>
            </a:prstGeom>
            <a:noFill/>
            <a:ln w="38100">
              <a:solidFill>
                <a:srgbClr val="0000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6" name="文本框 45">
              <a:extLst>
                <a:ext uri="{FF2B5EF4-FFF2-40B4-BE49-F238E27FC236}">
                  <a16:creationId xmlns:a16="http://schemas.microsoft.com/office/drawing/2014/main" id="{599D8118-7FE5-4450-8903-97CCDC6D7C1D}"/>
                </a:ext>
              </a:extLst>
            </p:cNvPr>
            <p:cNvSpPr txBox="1"/>
            <p:nvPr/>
          </p:nvSpPr>
          <p:spPr>
            <a:xfrm>
              <a:off x="9552865" y="379758"/>
              <a:ext cx="252306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>
                  <a:solidFill>
                    <a:srgbClr val="0000CC"/>
                  </a:solidFill>
                </a:rPr>
                <a:t>工艺参数，可能处于摸索状态，难以固定，需要每次手工录入</a:t>
              </a:r>
              <a:endParaRPr lang="zh-CN" altLang="en-US" sz="1600" dirty="0"/>
            </a:p>
          </p:txBody>
        </p:sp>
        <p:cxnSp>
          <p:nvCxnSpPr>
            <p:cNvPr id="47" name="直接箭头连接符 46">
              <a:extLst>
                <a:ext uri="{FF2B5EF4-FFF2-40B4-BE49-F238E27FC236}">
                  <a16:creationId xmlns:a16="http://schemas.microsoft.com/office/drawing/2014/main" id="{F915D52B-46D8-41A3-B4E7-6F517354B6BD}"/>
                </a:ext>
              </a:extLst>
            </p:cNvPr>
            <p:cNvCxnSpPr>
              <a:cxnSpLocks/>
              <a:stCxn id="45" idx="0"/>
              <a:endCxn id="46" idx="1"/>
            </p:cNvCxnSpPr>
            <p:nvPr/>
          </p:nvCxnSpPr>
          <p:spPr>
            <a:xfrm rot="5400000" flipH="1" flipV="1">
              <a:off x="7244025" y="-778556"/>
              <a:ext cx="735027" cy="3882654"/>
            </a:xfrm>
            <a:prstGeom prst="bentConnector2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0978914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8D97C6-D4DD-4B69-BBBB-29FD40BEC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再认识原始积累</a:t>
            </a:r>
            <a:r>
              <a:rPr lang="en-US" altLang="zh-CN" dirty="0"/>
              <a:t>&amp;</a:t>
            </a:r>
            <a:r>
              <a:rPr lang="zh-CN" altLang="en-US" dirty="0"/>
              <a:t>报告</a:t>
            </a:r>
            <a:br>
              <a:rPr lang="zh-CN" altLang="en-US" dirty="0"/>
            </a:br>
            <a:r>
              <a:rPr lang="en-US" altLang="zh-CN" sz="2400" dirty="0"/>
              <a:t>——</a:t>
            </a:r>
            <a:r>
              <a:rPr lang="zh-CN" altLang="en-US" sz="2400" dirty="0"/>
              <a:t>看原始记录生成的多样性和规律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0B7B242-4E71-495E-9F6B-8E33DAD0A7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4624" y="457200"/>
            <a:ext cx="6150077" cy="5710786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BC0257A0-EB85-4793-9218-56A6CC145C81}"/>
              </a:ext>
            </a:extLst>
          </p:cNvPr>
          <p:cNvSpPr txBox="1"/>
          <p:nvPr/>
        </p:nvSpPr>
        <p:spPr>
          <a:xfrm>
            <a:off x="344130" y="4491714"/>
            <a:ext cx="2856272" cy="92333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特点</a:t>
            </a:r>
            <a:r>
              <a:rPr lang="en-US" altLang="zh-CN" b="1" dirty="0">
                <a:solidFill>
                  <a:srgbClr val="FF0000"/>
                </a:solidFill>
              </a:rPr>
              <a:t>3</a:t>
            </a:r>
            <a:r>
              <a:rPr lang="zh-CN" altLang="en-US" b="1" dirty="0">
                <a:solidFill>
                  <a:srgbClr val="FF0000"/>
                </a:solidFill>
              </a:rPr>
              <a:t>：单种活动过程，自动录入数据的同时，伴随不断的人工录入！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07A4010-11C7-4145-B82A-2A65F3067E73}"/>
              </a:ext>
            </a:extLst>
          </p:cNvPr>
          <p:cNvSpPr txBox="1"/>
          <p:nvPr/>
        </p:nvSpPr>
        <p:spPr>
          <a:xfrm>
            <a:off x="9901607" y="1953071"/>
            <a:ext cx="190693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rgbClr val="0000CC"/>
                </a:solidFill>
              </a:rPr>
              <a:t>连续取样，从单个数据源</a:t>
            </a:r>
            <a:r>
              <a:rPr lang="zh-CN" altLang="en-US" sz="1600" dirty="0"/>
              <a:t>直接导入（</a:t>
            </a:r>
            <a:r>
              <a:rPr lang="zh-CN" altLang="en-US" sz="1600" b="1" dirty="0">
                <a:solidFill>
                  <a:srgbClr val="0000CC"/>
                </a:solidFill>
              </a:rPr>
              <a:t>每次需要用户选择取样类型）</a:t>
            </a:r>
            <a:endParaRPr lang="zh-CN" altLang="en-US" sz="1600" dirty="0"/>
          </a:p>
        </p:txBody>
      </p: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9872C999-1506-4DDF-A6D3-1420080B2C8B}"/>
              </a:ext>
            </a:extLst>
          </p:cNvPr>
          <p:cNvCxnSpPr>
            <a:cxnSpLocks/>
            <a:stCxn id="8" idx="0"/>
          </p:cNvCxnSpPr>
          <p:nvPr/>
        </p:nvCxnSpPr>
        <p:spPr>
          <a:xfrm rot="5400000" flipH="1" flipV="1">
            <a:off x="7619518" y="506844"/>
            <a:ext cx="271876" cy="4292304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>
            <a:extLst>
              <a:ext uri="{FF2B5EF4-FFF2-40B4-BE49-F238E27FC236}">
                <a16:creationId xmlns:a16="http://schemas.microsoft.com/office/drawing/2014/main" id="{0E3F7E73-7375-4CB2-9D8C-D98B0FCF495A}"/>
              </a:ext>
            </a:extLst>
          </p:cNvPr>
          <p:cNvSpPr/>
          <p:nvPr/>
        </p:nvSpPr>
        <p:spPr>
          <a:xfrm>
            <a:off x="4906297" y="2788934"/>
            <a:ext cx="1406013" cy="1702779"/>
          </a:xfrm>
          <a:prstGeom prst="rect">
            <a:avLst/>
          </a:prstGeom>
          <a:noFill/>
          <a:ln w="38100"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893F690-CEC3-4FF4-AD47-E965B1C9175F}"/>
              </a:ext>
            </a:extLst>
          </p:cNvPr>
          <p:cNvSpPr txBox="1"/>
          <p:nvPr/>
        </p:nvSpPr>
        <p:spPr>
          <a:xfrm>
            <a:off x="9794840" y="3312593"/>
            <a:ext cx="201370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rgbClr val="0000CC"/>
                </a:solidFill>
              </a:rPr>
              <a:t>只能通过人工观察得到，无法自动获得数据，需要手工录入</a:t>
            </a:r>
            <a:endParaRPr lang="zh-CN" altLang="en-US" sz="16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EEFC67C3-190F-4027-B25F-A7396DEB3F66}"/>
              </a:ext>
            </a:extLst>
          </p:cNvPr>
          <p:cNvSpPr/>
          <p:nvPr/>
        </p:nvSpPr>
        <p:spPr>
          <a:xfrm>
            <a:off x="6360924" y="2788934"/>
            <a:ext cx="3146870" cy="1702779"/>
          </a:xfrm>
          <a:prstGeom prst="rect">
            <a:avLst/>
          </a:prstGeom>
          <a:noFill/>
          <a:ln w="38100"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16" name="直接箭头连接符 6">
            <a:extLst>
              <a:ext uri="{FF2B5EF4-FFF2-40B4-BE49-F238E27FC236}">
                <a16:creationId xmlns:a16="http://schemas.microsoft.com/office/drawing/2014/main" id="{975CF74D-91B3-49E6-9472-64ECF8F10E1A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9507794" y="3640324"/>
            <a:ext cx="393814" cy="134848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84368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70FDBE-CE4E-4160-BF82-E28DB7B07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各角色需求</a:t>
            </a:r>
            <a:endParaRPr lang="zh-CN" altLang="en-US" dirty="0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C970DBFA-43E8-45AA-B968-5BC55EF18844}"/>
              </a:ext>
            </a:extLst>
          </p:cNvPr>
          <p:cNvSpPr/>
          <p:nvPr/>
        </p:nvSpPr>
        <p:spPr>
          <a:xfrm>
            <a:off x="5354983" y="239113"/>
            <a:ext cx="2509025" cy="44831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人员权限管理</a:t>
            </a: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A1917F25-67B5-4797-87BA-679CE3539476}"/>
              </a:ext>
            </a:extLst>
          </p:cNvPr>
          <p:cNvGrpSpPr/>
          <p:nvPr/>
        </p:nvGrpSpPr>
        <p:grpSpPr>
          <a:xfrm>
            <a:off x="3690940" y="914622"/>
            <a:ext cx="1070517" cy="1212612"/>
            <a:chOff x="4290708" y="815144"/>
            <a:chExt cx="1070517" cy="1212612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C955AF7B-8B06-4FC9-A759-EDF81C976A5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88318" y="815144"/>
              <a:ext cx="315631" cy="773500"/>
            </a:xfrm>
            <a:prstGeom prst="rect">
              <a:avLst/>
            </a:prstGeom>
          </p:spPr>
        </p:pic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8D24F6FB-9335-4D5A-9B42-7EF0A610406A}"/>
                </a:ext>
              </a:extLst>
            </p:cNvPr>
            <p:cNvSpPr txBox="1"/>
            <p:nvPr/>
          </p:nvSpPr>
          <p:spPr>
            <a:xfrm>
              <a:off x="4290708" y="1658424"/>
              <a:ext cx="10705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/>
                <a:t>管理员</a:t>
              </a:r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B1F77BED-5A39-4E88-B326-7FDCC280FAC9}"/>
              </a:ext>
            </a:extLst>
          </p:cNvPr>
          <p:cNvGrpSpPr/>
          <p:nvPr/>
        </p:nvGrpSpPr>
        <p:grpSpPr>
          <a:xfrm>
            <a:off x="3690940" y="3522551"/>
            <a:ext cx="1070517" cy="1161761"/>
            <a:chOff x="4290708" y="2287106"/>
            <a:chExt cx="1070517" cy="1161761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31058943-7ACC-4298-823A-19D4692BDC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88318" y="2287106"/>
              <a:ext cx="315631" cy="773500"/>
            </a:xfrm>
            <a:prstGeom prst="rect">
              <a:avLst/>
            </a:prstGeom>
          </p:spPr>
        </p:pic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1FE12DA5-0A4A-40AA-AC54-9A60BDC1BBD8}"/>
                </a:ext>
              </a:extLst>
            </p:cNvPr>
            <p:cNvSpPr txBox="1"/>
            <p:nvPr/>
          </p:nvSpPr>
          <p:spPr>
            <a:xfrm>
              <a:off x="4290708" y="3079535"/>
              <a:ext cx="10705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/>
                <a:t>质检员</a:t>
              </a:r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2A841633-6BA0-43B6-BAA9-C8D7A52A3230}"/>
              </a:ext>
            </a:extLst>
          </p:cNvPr>
          <p:cNvGrpSpPr/>
          <p:nvPr/>
        </p:nvGrpSpPr>
        <p:grpSpPr>
          <a:xfrm>
            <a:off x="7943995" y="3419573"/>
            <a:ext cx="1070517" cy="1147497"/>
            <a:chOff x="4290708" y="3948638"/>
            <a:chExt cx="1070517" cy="1147497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7F37200B-318A-4090-841F-F3999E8C3A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88318" y="3948638"/>
              <a:ext cx="315631" cy="773500"/>
            </a:xfrm>
            <a:prstGeom prst="rect">
              <a:avLst/>
            </a:prstGeom>
          </p:spPr>
        </p:pic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B654F190-4ECA-438D-9628-275DDA411BEE}"/>
                </a:ext>
              </a:extLst>
            </p:cNvPr>
            <p:cNvSpPr txBox="1"/>
            <p:nvPr/>
          </p:nvSpPr>
          <p:spPr>
            <a:xfrm>
              <a:off x="4290708" y="4726803"/>
              <a:ext cx="10705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/>
                <a:t>审批人</a:t>
              </a:r>
            </a:p>
          </p:txBody>
        </p:sp>
      </p:grpSp>
      <p:sp>
        <p:nvSpPr>
          <p:cNvPr id="12" name="椭圆 11">
            <a:extLst>
              <a:ext uri="{FF2B5EF4-FFF2-40B4-BE49-F238E27FC236}">
                <a16:creationId xmlns:a16="http://schemas.microsoft.com/office/drawing/2014/main" id="{06C9B164-A1D6-466F-8065-5C6224A8ACED}"/>
              </a:ext>
            </a:extLst>
          </p:cNvPr>
          <p:cNvSpPr/>
          <p:nvPr/>
        </p:nvSpPr>
        <p:spPr>
          <a:xfrm>
            <a:off x="5354982" y="2367570"/>
            <a:ext cx="2509025" cy="44831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设备信息登记</a:t>
            </a: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20B64D41-444E-4629-8550-79DAD6B2D9C2}"/>
              </a:ext>
            </a:extLst>
          </p:cNvPr>
          <p:cNvSpPr/>
          <p:nvPr/>
        </p:nvSpPr>
        <p:spPr>
          <a:xfrm>
            <a:off x="5354982" y="5337738"/>
            <a:ext cx="2509025" cy="44831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批次信息登记</a:t>
            </a: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95AE086D-762F-41DA-BB24-79A1CE5FB5D1}"/>
              </a:ext>
            </a:extLst>
          </p:cNvPr>
          <p:cNvSpPr/>
          <p:nvPr/>
        </p:nvSpPr>
        <p:spPr>
          <a:xfrm>
            <a:off x="5354982" y="5832766"/>
            <a:ext cx="2509025" cy="44831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检验结果提取</a:t>
            </a: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D3CE4073-8C65-4BCD-9757-EFA7A876B8AD}"/>
              </a:ext>
            </a:extLst>
          </p:cNvPr>
          <p:cNvSpPr/>
          <p:nvPr/>
        </p:nvSpPr>
        <p:spPr>
          <a:xfrm>
            <a:off x="5354982" y="6327796"/>
            <a:ext cx="2509025" cy="44831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原始记录生成</a:t>
            </a: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32B5F83C-AFFE-4BBC-BFC3-65DCC635A3F1}"/>
              </a:ext>
            </a:extLst>
          </p:cNvPr>
          <p:cNvSpPr/>
          <p:nvPr/>
        </p:nvSpPr>
        <p:spPr>
          <a:xfrm>
            <a:off x="5354982" y="3357626"/>
            <a:ext cx="2509025" cy="44831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耗材信息登记</a:t>
            </a: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2A5C4403-F360-402B-8B42-74D006624867}"/>
              </a:ext>
            </a:extLst>
          </p:cNvPr>
          <p:cNvSpPr/>
          <p:nvPr/>
        </p:nvSpPr>
        <p:spPr>
          <a:xfrm>
            <a:off x="9174417" y="3581845"/>
            <a:ext cx="2509025" cy="44831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审批</a:t>
            </a:r>
          </a:p>
        </p:txBody>
      </p:sp>
      <p:cxnSp>
        <p:nvCxnSpPr>
          <p:cNvPr id="22" name="连接符: 肘形 21">
            <a:extLst>
              <a:ext uri="{FF2B5EF4-FFF2-40B4-BE49-F238E27FC236}">
                <a16:creationId xmlns:a16="http://schemas.microsoft.com/office/drawing/2014/main" id="{0ED4D98C-0D94-4CB0-8E96-A8703C262BBC}"/>
              </a:ext>
            </a:extLst>
          </p:cNvPr>
          <p:cNvCxnSpPr>
            <a:cxnSpLocks/>
            <a:stCxn id="4" idx="3"/>
            <a:endCxn id="8" idx="2"/>
          </p:cNvCxnSpPr>
          <p:nvPr/>
        </p:nvCxnSpPr>
        <p:spPr>
          <a:xfrm flipV="1">
            <a:off x="4404181" y="463268"/>
            <a:ext cx="950802" cy="83810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连接符: 肘形 23">
            <a:extLst>
              <a:ext uri="{FF2B5EF4-FFF2-40B4-BE49-F238E27FC236}">
                <a16:creationId xmlns:a16="http://schemas.microsoft.com/office/drawing/2014/main" id="{FEC2F044-C35A-4A25-B0E2-6BD08B8921C2}"/>
              </a:ext>
            </a:extLst>
          </p:cNvPr>
          <p:cNvCxnSpPr>
            <a:cxnSpLocks/>
            <a:stCxn id="5" idx="3"/>
            <a:endCxn id="12" idx="2"/>
          </p:cNvCxnSpPr>
          <p:nvPr/>
        </p:nvCxnSpPr>
        <p:spPr>
          <a:xfrm flipV="1">
            <a:off x="4404181" y="2591725"/>
            <a:ext cx="950801" cy="131757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连接符: 肘形 26">
            <a:extLst>
              <a:ext uri="{FF2B5EF4-FFF2-40B4-BE49-F238E27FC236}">
                <a16:creationId xmlns:a16="http://schemas.microsoft.com/office/drawing/2014/main" id="{E3F9AE38-8DC5-4AE5-B181-F58A148DBB3C}"/>
              </a:ext>
            </a:extLst>
          </p:cNvPr>
          <p:cNvCxnSpPr>
            <a:cxnSpLocks/>
            <a:stCxn id="5" idx="3"/>
            <a:endCxn id="13" idx="2"/>
          </p:cNvCxnSpPr>
          <p:nvPr/>
        </p:nvCxnSpPr>
        <p:spPr>
          <a:xfrm>
            <a:off x="4404181" y="3909301"/>
            <a:ext cx="950801" cy="165259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连接符: 肘形 32">
            <a:extLst>
              <a:ext uri="{FF2B5EF4-FFF2-40B4-BE49-F238E27FC236}">
                <a16:creationId xmlns:a16="http://schemas.microsoft.com/office/drawing/2014/main" id="{E550A316-7BE7-4E21-9954-964CB4478204}"/>
              </a:ext>
            </a:extLst>
          </p:cNvPr>
          <p:cNvCxnSpPr>
            <a:cxnSpLocks/>
            <a:stCxn id="5" idx="3"/>
            <a:endCxn id="14" idx="2"/>
          </p:cNvCxnSpPr>
          <p:nvPr/>
        </p:nvCxnSpPr>
        <p:spPr>
          <a:xfrm>
            <a:off x="4404181" y="3909301"/>
            <a:ext cx="950801" cy="214762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连接符: 肘形 35">
            <a:extLst>
              <a:ext uri="{FF2B5EF4-FFF2-40B4-BE49-F238E27FC236}">
                <a16:creationId xmlns:a16="http://schemas.microsoft.com/office/drawing/2014/main" id="{A32E69FE-AB30-4D04-8EFA-FB2E3F0769B8}"/>
              </a:ext>
            </a:extLst>
          </p:cNvPr>
          <p:cNvCxnSpPr>
            <a:cxnSpLocks/>
            <a:stCxn id="5" idx="3"/>
            <a:endCxn id="15" idx="2"/>
          </p:cNvCxnSpPr>
          <p:nvPr/>
        </p:nvCxnSpPr>
        <p:spPr>
          <a:xfrm>
            <a:off x="4404181" y="3909301"/>
            <a:ext cx="950801" cy="264265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连接符: 肘形 38">
            <a:extLst>
              <a:ext uri="{FF2B5EF4-FFF2-40B4-BE49-F238E27FC236}">
                <a16:creationId xmlns:a16="http://schemas.microsoft.com/office/drawing/2014/main" id="{A60220E0-FD71-4F88-BA22-D27B9C152663}"/>
              </a:ext>
            </a:extLst>
          </p:cNvPr>
          <p:cNvCxnSpPr>
            <a:cxnSpLocks/>
            <a:stCxn id="5" idx="3"/>
            <a:endCxn id="16" idx="2"/>
          </p:cNvCxnSpPr>
          <p:nvPr/>
        </p:nvCxnSpPr>
        <p:spPr>
          <a:xfrm flipV="1">
            <a:off x="4404181" y="3581781"/>
            <a:ext cx="950801" cy="32752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连接符: 肘形 41">
            <a:extLst>
              <a:ext uri="{FF2B5EF4-FFF2-40B4-BE49-F238E27FC236}">
                <a16:creationId xmlns:a16="http://schemas.microsoft.com/office/drawing/2014/main" id="{57095136-3E12-4F9C-96D1-8668D8B0C5E6}"/>
              </a:ext>
            </a:extLst>
          </p:cNvPr>
          <p:cNvCxnSpPr>
            <a:cxnSpLocks/>
            <a:stCxn id="6" idx="3"/>
            <a:endCxn id="17" idx="2"/>
          </p:cNvCxnSpPr>
          <p:nvPr/>
        </p:nvCxnSpPr>
        <p:spPr>
          <a:xfrm flipV="1">
            <a:off x="8657236" y="3806000"/>
            <a:ext cx="517181" cy="32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椭圆 45">
            <a:extLst>
              <a:ext uri="{FF2B5EF4-FFF2-40B4-BE49-F238E27FC236}">
                <a16:creationId xmlns:a16="http://schemas.microsoft.com/office/drawing/2014/main" id="{462BE07C-4D94-4447-BD93-E52382D6C9F4}"/>
              </a:ext>
            </a:extLst>
          </p:cNvPr>
          <p:cNvSpPr/>
          <p:nvPr/>
        </p:nvSpPr>
        <p:spPr>
          <a:xfrm>
            <a:off x="5354983" y="1748849"/>
            <a:ext cx="2509025" cy="44831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原始记录、报告配置</a:t>
            </a:r>
          </a:p>
        </p:txBody>
      </p:sp>
      <p:cxnSp>
        <p:nvCxnSpPr>
          <p:cNvPr id="47" name="连接符: 肘形 46">
            <a:extLst>
              <a:ext uri="{FF2B5EF4-FFF2-40B4-BE49-F238E27FC236}">
                <a16:creationId xmlns:a16="http://schemas.microsoft.com/office/drawing/2014/main" id="{33662326-BC15-4BC5-8082-7A0431ACDE75}"/>
              </a:ext>
            </a:extLst>
          </p:cNvPr>
          <p:cNvCxnSpPr>
            <a:cxnSpLocks/>
            <a:stCxn id="4" idx="3"/>
            <a:endCxn id="46" idx="2"/>
          </p:cNvCxnSpPr>
          <p:nvPr/>
        </p:nvCxnSpPr>
        <p:spPr>
          <a:xfrm>
            <a:off x="4404181" y="1301372"/>
            <a:ext cx="950802" cy="67163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文本框 49">
            <a:extLst>
              <a:ext uri="{FF2B5EF4-FFF2-40B4-BE49-F238E27FC236}">
                <a16:creationId xmlns:a16="http://schemas.microsoft.com/office/drawing/2014/main" id="{F05D6628-CE06-44D8-8FBF-6DEAD2043F7A}"/>
              </a:ext>
            </a:extLst>
          </p:cNvPr>
          <p:cNvSpPr txBox="1"/>
          <p:nvPr/>
        </p:nvSpPr>
        <p:spPr>
          <a:xfrm>
            <a:off x="8611139" y="1364155"/>
            <a:ext cx="2509025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dirty="0"/>
              <a:t>未来开放给企业，初期由我们来负责</a:t>
            </a:r>
          </a:p>
        </p:txBody>
      </p:sp>
      <p:cxnSp>
        <p:nvCxnSpPr>
          <p:cNvPr id="52" name="直接箭头连接符 51">
            <a:extLst>
              <a:ext uri="{FF2B5EF4-FFF2-40B4-BE49-F238E27FC236}">
                <a16:creationId xmlns:a16="http://schemas.microsoft.com/office/drawing/2014/main" id="{6BECAE04-6C54-4C36-BEBA-4B9C2B0A05EA}"/>
              </a:ext>
            </a:extLst>
          </p:cNvPr>
          <p:cNvCxnSpPr>
            <a:stCxn id="50" idx="1"/>
            <a:endCxn id="46" idx="6"/>
          </p:cNvCxnSpPr>
          <p:nvPr/>
        </p:nvCxnSpPr>
        <p:spPr>
          <a:xfrm flipH="1">
            <a:off x="7864008" y="1687321"/>
            <a:ext cx="747131" cy="2856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椭圆 52">
            <a:extLst>
              <a:ext uri="{FF2B5EF4-FFF2-40B4-BE49-F238E27FC236}">
                <a16:creationId xmlns:a16="http://schemas.microsoft.com/office/drawing/2014/main" id="{18279B03-B11C-4A9B-87EC-781A0E063385}"/>
              </a:ext>
            </a:extLst>
          </p:cNvPr>
          <p:cNvSpPr/>
          <p:nvPr/>
        </p:nvSpPr>
        <p:spPr>
          <a:xfrm>
            <a:off x="5354983" y="1245603"/>
            <a:ext cx="2509025" cy="44831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chemeClr val="tx1"/>
                </a:solidFill>
              </a:rPr>
              <a:t>数据源训练</a:t>
            </a:r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54" name="直接箭头连接符 53">
            <a:extLst>
              <a:ext uri="{FF2B5EF4-FFF2-40B4-BE49-F238E27FC236}">
                <a16:creationId xmlns:a16="http://schemas.microsoft.com/office/drawing/2014/main" id="{29B43664-E7C1-4B30-831C-C4C8F3E1E8ED}"/>
              </a:ext>
            </a:extLst>
          </p:cNvPr>
          <p:cNvCxnSpPr>
            <a:cxnSpLocks/>
            <a:stCxn id="50" idx="1"/>
            <a:endCxn id="53" idx="6"/>
          </p:cNvCxnSpPr>
          <p:nvPr/>
        </p:nvCxnSpPr>
        <p:spPr>
          <a:xfrm flipH="1" flipV="1">
            <a:off x="7864008" y="1469758"/>
            <a:ext cx="747131" cy="2175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连接符: 肘形 62">
            <a:extLst>
              <a:ext uri="{FF2B5EF4-FFF2-40B4-BE49-F238E27FC236}">
                <a16:creationId xmlns:a16="http://schemas.microsoft.com/office/drawing/2014/main" id="{83602261-FE84-4EDA-937F-E27D2D5B6610}"/>
              </a:ext>
            </a:extLst>
          </p:cNvPr>
          <p:cNvCxnSpPr>
            <a:cxnSpLocks/>
            <a:stCxn id="4" idx="3"/>
            <a:endCxn id="53" idx="2"/>
          </p:cNvCxnSpPr>
          <p:nvPr/>
        </p:nvCxnSpPr>
        <p:spPr>
          <a:xfrm>
            <a:off x="4404181" y="1301372"/>
            <a:ext cx="950802" cy="16838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椭圆 74">
            <a:extLst>
              <a:ext uri="{FF2B5EF4-FFF2-40B4-BE49-F238E27FC236}">
                <a16:creationId xmlns:a16="http://schemas.microsoft.com/office/drawing/2014/main" id="{4C2296C2-430B-43FA-BE9B-9FCE295B0DC8}"/>
              </a:ext>
            </a:extLst>
          </p:cNvPr>
          <p:cNvSpPr/>
          <p:nvPr/>
        </p:nvSpPr>
        <p:spPr>
          <a:xfrm>
            <a:off x="5354982" y="2862598"/>
            <a:ext cx="2509025" cy="44831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试剂信息登记</a:t>
            </a:r>
          </a:p>
        </p:txBody>
      </p:sp>
      <p:cxnSp>
        <p:nvCxnSpPr>
          <p:cNvPr id="80" name="连接符: 肘形 79">
            <a:extLst>
              <a:ext uri="{FF2B5EF4-FFF2-40B4-BE49-F238E27FC236}">
                <a16:creationId xmlns:a16="http://schemas.microsoft.com/office/drawing/2014/main" id="{220E28D4-9FB4-4323-8C8B-B69810182193}"/>
              </a:ext>
            </a:extLst>
          </p:cNvPr>
          <p:cNvCxnSpPr>
            <a:cxnSpLocks/>
            <a:stCxn id="5" idx="3"/>
            <a:endCxn id="75" idx="2"/>
          </p:cNvCxnSpPr>
          <p:nvPr/>
        </p:nvCxnSpPr>
        <p:spPr>
          <a:xfrm flipV="1">
            <a:off x="4404181" y="3086753"/>
            <a:ext cx="950801" cy="82254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椭圆 83">
            <a:extLst>
              <a:ext uri="{FF2B5EF4-FFF2-40B4-BE49-F238E27FC236}">
                <a16:creationId xmlns:a16="http://schemas.microsoft.com/office/drawing/2014/main" id="{828CED6D-9B74-4E07-BEA5-A4DA911D649B}"/>
              </a:ext>
            </a:extLst>
          </p:cNvPr>
          <p:cNvSpPr/>
          <p:nvPr/>
        </p:nvSpPr>
        <p:spPr>
          <a:xfrm>
            <a:off x="5354983" y="742358"/>
            <a:ext cx="2509025" cy="44831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审批流程管理</a:t>
            </a:r>
          </a:p>
        </p:txBody>
      </p:sp>
      <p:cxnSp>
        <p:nvCxnSpPr>
          <p:cNvPr id="85" name="连接符: 肘形 84">
            <a:extLst>
              <a:ext uri="{FF2B5EF4-FFF2-40B4-BE49-F238E27FC236}">
                <a16:creationId xmlns:a16="http://schemas.microsoft.com/office/drawing/2014/main" id="{6B7DEBFD-B090-4C7D-AA34-8E41C8E6ACF9}"/>
              </a:ext>
            </a:extLst>
          </p:cNvPr>
          <p:cNvCxnSpPr>
            <a:cxnSpLocks/>
            <a:stCxn id="4" idx="3"/>
            <a:endCxn id="84" idx="2"/>
          </p:cNvCxnSpPr>
          <p:nvPr/>
        </p:nvCxnSpPr>
        <p:spPr>
          <a:xfrm flipV="1">
            <a:off x="4404181" y="966513"/>
            <a:ext cx="950802" cy="33485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椭圆 36">
            <a:extLst>
              <a:ext uri="{FF2B5EF4-FFF2-40B4-BE49-F238E27FC236}">
                <a16:creationId xmlns:a16="http://schemas.microsoft.com/office/drawing/2014/main" id="{1F3D739A-3B94-4EF0-B339-F8F63D615B78}"/>
              </a:ext>
            </a:extLst>
          </p:cNvPr>
          <p:cNvSpPr/>
          <p:nvPr/>
        </p:nvSpPr>
        <p:spPr>
          <a:xfrm>
            <a:off x="5354982" y="3852654"/>
            <a:ext cx="2509025" cy="44831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对照品登记</a:t>
            </a:r>
          </a:p>
        </p:txBody>
      </p:sp>
      <p:sp>
        <p:nvSpPr>
          <p:cNvPr id="38" name="椭圆 37">
            <a:extLst>
              <a:ext uri="{FF2B5EF4-FFF2-40B4-BE49-F238E27FC236}">
                <a16:creationId xmlns:a16="http://schemas.microsoft.com/office/drawing/2014/main" id="{6BAA7848-8A39-4444-92DC-E28704839B13}"/>
              </a:ext>
            </a:extLst>
          </p:cNvPr>
          <p:cNvSpPr/>
          <p:nvPr/>
        </p:nvSpPr>
        <p:spPr>
          <a:xfrm>
            <a:off x="5354982" y="4347682"/>
            <a:ext cx="2509025" cy="44831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请验</a:t>
            </a:r>
          </a:p>
        </p:txBody>
      </p:sp>
      <p:sp>
        <p:nvSpPr>
          <p:cNvPr id="40" name="椭圆 39">
            <a:extLst>
              <a:ext uri="{FF2B5EF4-FFF2-40B4-BE49-F238E27FC236}">
                <a16:creationId xmlns:a16="http://schemas.microsoft.com/office/drawing/2014/main" id="{667793B5-A9F4-4E53-B869-38BCC6F05075}"/>
              </a:ext>
            </a:extLst>
          </p:cNvPr>
          <p:cNvSpPr/>
          <p:nvPr/>
        </p:nvSpPr>
        <p:spPr>
          <a:xfrm>
            <a:off x="5354982" y="4842710"/>
            <a:ext cx="2509025" cy="44831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取样</a:t>
            </a:r>
          </a:p>
        </p:txBody>
      </p:sp>
      <p:cxnSp>
        <p:nvCxnSpPr>
          <p:cNvPr id="41" name="连接符: 肘形 40">
            <a:extLst>
              <a:ext uri="{FF2B5EF4-FFF2-40B4-BE49-F238E27FC236}">
                <a16:creationId xmlns:a16="http://schemas.microsoft.com/office/drawing/2014/main" id="{A008985C-96AF-4C50-ACC5-6080453435BC}"/>
              </a:ext>
            </a:extLst>
          </p:cNvPr>
          <p:cNvCxnSpPr>
            <a:cxnSpLocks/>
            <a:stCxn id="5" idx="3"/>
            <a:endCxn id="37" idx="2"/>
          </p:cNvCxnSpPr>
          <p:nvPr/>
        </p:nvCxnSpPr>
        <p:spPr>
          <a:xfrm>
            <a:off x="4404181" y="3909301"/>
            <a:ext cx="950801" cy="16750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连接符: 肘形 42">
            <a:extLst>
              <a:ext uri="{FF2B5EF4-FFF2-40B4-BE49-F238E27FC236}">
                <a16:creationId xmlns:a16="http://schemas.microsoft.com/office/drawing/2014/main" id="{3F8D8679-4911-4187-94E9-5D01E1C8AF34}"/>
              </a:ext>
            </a:extLst>
          </p:cNvPr>
          <p:cNvCxnSpPr>
            <a:cxnSpLocks/>
            <a:stCxn id="5" idx="3"/>
            <a:endCxn id="38" idx="2"/>
          </p:cNvCxnSpPr>
          <p:nvPr/>
        </p:nvCxnSpPr>
        <p:spPr>
          <a:xfrm>
            <a:off x="4404181" y="3909301"/>
            <a:ext cx="950801" cy="66253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连接符: 肘形 47">
            <a:extLst>
              <a:ext uri="{FF2B5EF4-FFF2-40B4-BE49-F238E27FC236}">
                <a16:creationId xmlns:a16="http://schemas.microsoft.com/office/drawing/2014/main" id="{EDF303C9-4C09-4786-8A73-3F3E9DA823C9}"/>
              </a:ext>
            </a:extLst>
          </p:cNvPr>
          <p:cNvCxnSpPr>
            <a:cxnSpLocks/>
            <a:stCxn id="5" idx="3"/>
            <a:endCxn id="40" idx="2"/>
          </p:cNvCxnSpPr>
          <p:nvPr/>
        </p:nvCxnSpPr>
        <p:spPr>
          <a:xfrm>
            <a:off x="4404181" y="3909301"/>
            <a:ext cx="950801" cy="115756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494258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>
            <a:extLst>
              <a:ext uri="{FF2B5EF4-FFF2-40B4-BE49-F238E27FC236}">
                <a16:creationId xmlns:a16="http://schemas.microsoft.com/office/drawing/2014/main" id="{CCB4DAE7-332C-4167-9E4E-97D0BAC132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5312" y="323850"/>
            <a:ext cx="5829300" cy="653415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0A70FDBE-CE4E-4160-BF82-E28DB7B07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原始记录生成的配置界面设计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FB2633C2-A1CA-4292-8FD4-86589D5483A2}"/>
              </a:ext>
            </a:extLst>
          </p:cNvPr>
          <p:cNvSpPr/>
          <p:nvPr/>
        </p:nvSpPr>
        <p:spPr>
          <a:xfrm>
            <a:off x="4925962" y="821997"/>
            <a:ext cx="1086464" cy="554521"/>
          </a:xfrm>
          <a:prstGeom prst="rect">
            <a:avLst/>
          </a:prstGeom>
          <a:solidFill>
            <a:schemeClr val="accent1">
              <a:lumMod val="20000"/>
              <a:lumOff val="80000"/>
              <a:alpha val="2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solidFill>
                  <a:srgbClr val="0000CC"/>
                </a:solidFill>
              </a:rPr>
              <a:t>自动生成点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0D82AEF4-CF33-4FF7-B7BB-1793796C6695}"/>
              </a:ext>
            </a:extLst>
          </p:cNvPr>
          <p:cNvSpPr/>
          <p:nvPr/>
        </p:nvSpPr>
        <p:spPr>
          <a:xfrm>
            <a:off x="6602055" y="846577"/>
            <a:ext cx="1342410" cy="529942"/>
          </a:xfrm>
          <a:prstGeom prst="rect">
            <a:avLst/>
          </a:prstGeom>
          <a:solidFill>
            <a:schemeClr val="accent1">
              <a:lumMod val="20000"/>
              <a:lumOff val="80000"/>
              <a:alpha val="2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solidFill>
                  <a:srgbClr val="0000CC"/>
                </a:solidFill>
              </a:rPr>
              <a:t>自动生成点</a:t>
            </a: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2DBB88CB-8880-485C-847E-B3128FCE3D86}"/>
              </a:ext>
            </a:extLst>
          </p:cNvPr>
          <p:cNvSpPr/>
          <p:nvPr/>
        </p:nvSpPr>
        <p:spPr>
          <a:xfrm>
            <a:off x="4838085" y="1357449"/>
            <a:ext cx="1342410" cy="265471"/>
          </a:xfrm>
          <a:prstGeom prst="rect">
            <a:avLst/>
          </a:prstGeom>
          <a:solidFill>
            <a:srgbClr val="FFFF00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solidFill>
                  <a:srgbClr val="002060"/>
                </a:solidFill>
              </a:rPr>
              <a:t>人工输入点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EB705E85-2719-47B0-AF78-D5F2F6CCA4CB}"/>
              </a:ext>
            </a:extLst>
          </p:cNvPr>
          <p:cNvSpPr/>
          <p:nvPr/>
        </p:nvSpPr>
        <p:spPr>
          <a:xfrm>
            <a:off x="6475309" y="1401097"/>
            <a:ext cx="1803451" cy="265471"/>
          </a:xfrm>
          <a:prstGeom prst="rect">
            <a:avLst/>
          </a:prstGeom>
          <a:solidFill>
            <a:schemeClr val="accent1">
              <a:lumMod val="20000"/>
              <a:lumOff val="80000"/>
              <a:alpha val="2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solidFill>
                  <a:srgbClr val="0000CC"/>
                </a:solidFill>
              </a:rPr>
              <a:t>自动生成点</a:t>
            </a:r>
          </a:p>
        </p:txBody>
      </p:sp>
      <p:sp>
        <p:nvSpPr>
          <p:cNvPr id="29" name="任意多边形: 形状 28">
            <a:extLst>
              <a:ext uri="{FF2B5EF4-FFF2-40B4-BE49-F238E27FC236}">
                <a16:creationId xmlns:a16="http://schemas.microsoft.com/office/drawing/2014/main" id="{F75C9FB6-1545-4837-90D5-00F6F0F65945}"/>
              </a:ext>
            </a:extLst>
          </p:cNvPr>
          <p:cNvSpPr/>
          <p:nvPr/>
        </p:nvSpPr>
        <p:spPr>
          <a:xfrm>
            <a:off x="3569110" y="383458"/>
            <a:ext cx="5830529" cy="4916129"/>
          </a:xfrm>
          <a:custGeom>
            <a:avLst/>
            <a:gdLst>
              <a:gd name="connsiteX0" fmla="*/ 19664 w 5830529"/>
              <a:gd name="connsiteY0" fmla="*/ 0 h 4916129"/>
              <a:gd name="connsiteX1" fmla="*/ 0 w 5830529"/>
              <a:gd name="connsiteY1" fmla="*/ 2163097 h 4916129"/>
              <a:gd name="connsiteX2" fmla="*/ 766916 w 5830529"/>
              <a:gd name="connsiteY2" fmla="*/ 2163097 h 4916129"/>
              <a:gd name="connsiteX3" fmla="*/ 776748 w 5830529"/>
              <a:gd name="connsiteY3" fmla="*/ 4640826 h 4916129"/>
              <a:gd name="connsiteX4" fmla="*/ 58993 w 5830529"/>
              <a:gd name="connsiteY4" fmla="*/ 4660490 h 4916129"/>
              <a:gd name="connsiteX5" fmla="*/ 39329 w 5830529"/>
              <a:gd name="connsiteY5" fmla="*/ 4916129 h 4916129"/>
              <a:gd name="connsiteX6" fmla="*/ 2595716 w 5830529"/>
              <a:gd name="connsiteY6" fmla="*/ 4837471 h 4916129"/>
              <a:gd name="connsiteX7" fmla="*/ 2635045 w 5830529"/>
              <a:gd name="connsiteY7" fmla="*/ 4621161 h 4916129"/>
              <a:gd name="connsiteX8" fmla="*/ 1612490 w 5830529"/>
              <a:gd name="connsiteY8" fmla="*/ 4601497 h 4916129"/>
              <a:gd name="connsiteX9" fmla="*/ 1691148 w 5830529"/>
              <a:gd name="connsiteY9" fmla="*/ 2576052 h 4916129"/>
              <a:gd name="connsiteX10" fmla="*/ 5830529 w 5830529"/>
              <a:gd name="connsiteY10" fmla="*/ 2448232 h 4916129"/>
              <a:gd name="connsiteX11" fmla="*/ 5781367 w 5830529"/>
              <a:gd name="connsiteY11" fmla="*/ 1189703 h 4916129"/>
              <a:gd name="connsiteX12" fmla="*/ 2507225 w 5830529"/>
              <a:gd name="connsiteY12" fmla="*/ 1288026 h 4916129"/>
              <a:gd name="connsiteX13" fmla="*/ 2517058 w 5830529"/>
              <a:gd name="connsiteY13" fmla="*/ 1494503 h 4916129"/>
              <a:gd name="connsiteX14" fmla="*/ 1809135 w 5830529"/>
              <a:gd name="connsiteY14" fmla="*/ 1425677 h 4916129"/>
              <a:gd name="connsiteX15" fmla="*/ 1828800 w 5830529"/>
              <a:gd name="connsiteY15" fmla="*/ 1278194 h 4916129"/>
              <a:gd name="connsiteX16" fmla="*/ 1091380 w 5830529"/>
              <a:gd name="connsiteY16" fmla="*/ 1268361 h 4916129"/>
              <a:gd name="connsiteX17" fmla="*/ 1268361 w 5830529"/>
              <a:gd name="connsiteY17" fmla="*/ 403123 h 4916129"/>
              <a:gd name="connsiteX18" fmla="*/ 422787 w 5830529"/>
              <a:gd name="connsiteY18" fmla="*/ 265471 h 4916129"/>
              <a:gd name="connsiteX19" fmla="*/ 422787 w 5830529"/>
              <a:gd name="connsiteY19" fmla="*/ 19665 h 4916129"/>
              <a:gd name="connsiteX20" fmla="*/ 19664 w 5830529"/>
              <a:gd name="connsiteY20" fmla="*/ 0 h 49161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5830529" h="4916129">
                <a:moveTo>
                  <a:pt x="19664" y="0"/>
                </a:moveTo>
                <a:lnTo>
                  <a:pt x="0" y="2163097"/>
                </a:lnTo>
                <a:lnTo>
                  <a:pt x="766916" y="2163097"/>
                </a:lnTo>
                <a:cubicBezTo>
                  <a:pt x="770193" y="2989007"/>
                  <a:pt x="773471" y="3814916"/>
                  <a:pt x="776748" y="4640826"/>
                </a:cubicBezTo>
                <a:lnTo>
                  <a:pt x="58993" y="4660490"/>
                </a:lnTo>
                <a:lnTo>
                  <a:pt x="39329" y="4916129"/>
                </a:lnTo>
                <a:lnTo>
                  <a:pt x="2595716" y="4837471"/>
                </a:lnTo>
                <a:lnTo>
                  <a:pt x="2635045" y="4621161"/>
                </a:lnTo>
                <a:lnTo>
                  <a:pt x="1612490" y="4601497"/>
                </a:lnTo>
                <a:lnTo>
                  <a:pt x="1691148" y="2576052"/>
                </a:lnTo>
                <a:lnTo>
                  <a:pt x="5830529" y="2448232"/>
                </a:lnTo>
                <a:lnTo>
                  <a:pt x="5781367" y="1189703"/>
                </a:lnTo>
                <a:lnTo>
                  <a:pt x="2507225" y="1288026"/>
                </a:lnTo>
                <a:lnTo>
                  <a:pt x="2517058" y="1494503"/>
                </a:lnTo>
                <a:lnTo>
                  <a:pt x="1809135" y="1425677"/>
                </a:lnTo>
                <a:lnTo>
                  <a:pt x="1828800" y="1278194"/>
                </a:lnTo>
                <a:lnTo>
                  <a:pt x="1091380" y="1268361"/>
                </a:lnTo>
                <a:lnTo>
                  <a:pt x="1268361" y="403123"/>
                </a:lnTo>
                <a:lnTo>
                  <a:pt x="422787" y="265471"/>
                </a:lnTo>
                <a:lnTo>
                  <a:pt x="422787" y="19665"/>
                </a:lnTo>
                <a:lnTo>
                  <a:pt x="19664" y="0"/>
                </a:lnTo>
                <a:close/>
              </a:path>
            </a:pathLst>
          </a:custGeom>
          <a:solidFill>
            <a:schemeClr val="bg1">
              <a:alpha val="23000"/>
            </a:schemeClr>
          </a:solidFill>
          <a:ln w="19050"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C1335B6D-C388-4453-A2D4-5C3CE385850D}"/>
              </a:ext>
            </a:extLst>
          </p:cNvPr>
          <p:cNvSpPr/>
          <p:nvPr/>
        </p:nvSpPr>
        <p:spPr>
          <a:xfrm>
            <a:off x="5358977" y="1633080"/>
            <a:ext cx="1086464" cy="278890"/>
          </a:xfrm>
          <a:prstGeom prst="rect">
            <a:avLst/>
          </a:prstGeom>
          <a:solidFill>
            <a:schemeClr val="accent1">
              <a:lumMod val="20000"/>
              <a:lumOff val="80000"/>
              <a:alpha val="2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solidFill>
                  <a:srgbClr val="0000CC"/>
                </a:solidFill>
              </a:rPr>
              <a:t>自动生成点</a:t>
            </a: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A9DBEF4A-E3CD-4057-9722-625CF671881C}"/>
              </a:ext>
            </a:extLst>
          </p:cNvPr>
          <p:cNvSpPr/>
          <p:nvPr/>
        </p:nvSpPr>
        <p:spPr>
          <a:xfrm>
            <a:off x="5242560" y="2916190"/>
            <a:ext cx="3464559" cy="1767569"/>
          </a:xfrm>
          <a:prstGeom prst="rect">
            <a:avLst/>
          </a:prstGeom>
          <a:solidFill>
            <a:schemeClr val="accent1">
              <a:lumMod val="20000"/>
              <a:lumOff val="80000"/>
              <a:alpha val="2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solidFill>
                  <a:srgbClr val="0000CC"/>
                </a:solidFill>
              </a:rPr>
              <a:t>自动生成点</a:t>
            </a: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D51F676B-1876-4786-93BA-9FB79D3843BD}"/>
              </a:ext>
            </a:extLst>
          </p:cNvPr>
          <p:cNvSpPr/>
          <p:nvPr/>
        </p:nvSpPr>
        <p:spPr>
          <a:xfrm>
            <a:off x="3888685" y="5235157"/>
            <a:ext cx="5426739" cy="610119"/>
          </a:xfrm>
          <a:prstGeom prst="rect">
            <a:avLst/>
          </a:prstGeom>
          <a:solidFill>
            <a:schemeClr val="accent1">
              <a:lumMod val="20000"/>
              <a:lumOff val="80000"/>
              <a:alpha val="2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solidFill>
                  <a:srgbClr val="0000CC"/>
                </a:solidFill>
              </a:rPr>
              <a:t>自动生成点</a:t>
            </a: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17CABE91-5A4A-4E1C-B711-71A9C3936E29}"/>
              </a:ext>
            </a:extLst>
          </p:cNvPr>
          <p:cNvSpPr/>
          <p:nvPr/>
        </p:nvSpPr>
        <p:spPr>
          <a:xfrm>
            <a:off x="3771004" y="6059160"/>
            <a:ext cx="5426739" cy="610119"/>
          </a:xfrm>
          <a:prstGeom prst="rect">
            <a:avLst/>
          </a:prstGeom>
          <a:solidFill>
            <a:schemeClr val="accent1">
              <a:lumMod val="20000"/>
              <a:lumOff val="80000"/>
              <a:alpha val="2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solidFill>
                  <a:srgbClr val="0000CC"/>
                </a:solidFill>
              </a:rPr>
              <a:t>自动生成点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446CFBF9-3644-400F-8896-C7160C4CC9E7}"/>
              </a:ext>
            </a:extLst>
          </p:cNvPr>
          <p:cNvSpPr txBox="1"/>
          <p:nvPr/>
        </p:nvSpPr>
        <p:spPr>
          <a:xfrm>
            <a:off x="9645201" y="323850"/>
            <a:ext cx="2147912" cy="92333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CN" altLang="en-US" dirty="0"/>
              <a:t>将客户模板，导入成为某项产品质检活动的原始记录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0EBC7097-86BC-454D-9F50-5DE309A49BB7}"/>
              </a:ext>
            </a:extLst>
          </p:cNvPr>
          <p:cNvSpPr txBox="1"/>
          <p:nvPr/>
        </p:nvSpPr>
        <p:spPr>
          <a:xfrm>
            <a:off x="9582601" y="1727852"/>
            <a:ext cx="2259672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CN" altLang="en-US" dirty="0"/>
              <a:t>配置空白点生成方法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6759A104-A77D-488D-86AA-C61D85E295B8}"/>
              </a:ext>
            </a:extLst>
          </p:cNvPr>
          <p:cNvSpPr txBox="1"/>
          <p:nvPr/>
        </p:nvSpPr>
        <p:spPr>
          <a:xfrm>
            <a:off x="9582601" y="2772423"/>
            <a:ext cx="928712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CN" altLang="en-US" dirty="0"/>
              <a:t>自动生成点</a:t>
            </a: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AF774C04-E645-4E9F-8049-80288AD7DC12}"/>
              </a:ext>
            </a:extLst>
          </p:cNvPr>
          <p:cNvSpPr/>
          <p:nvPr/>
        </p:nvSpPr>
        <p:spPr>
          <a:xfrm>
            <a:off x="4073560" y="356015"/>
            <a:ext cx="1097879" cy="277261"/>
          </a:xfrm>
          <a:prstGeom prst="rect">
            <a:avLst/>
          </a:prstGeom>
          <a:solidFill>
            <a:schemeClr val="accent1">
              <a:lumMod val="20000"/>
              <a:lumOff val="80000"/>
              <a:alpha val="2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solidFill>
                  <a:srgbClr val="0000CC"/>
                </a:solidFill>
              </a:rPr>
              <a:t>自动生成点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A0934114-2ECF-440F-B60F-7C08F8619D54}"/>
              </a:ext>
            </a:extLst>
          </p:cNvPr>
          <p:cNvSpPr txBox="1"/>
          <p:nvPr/>
        </p:nvSpPr>
        <p:spPr>
          <a:xfrm>
            <a:off x="10880077" y="2772422"/>
            <a:ext cx="928712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CN" altLang="en-US" dirty="0"/>
              <a:t>手工输入点</a:t>
            </a:r>
          </a:p>
        </p:txBody>
      </p:sp>
      <p:cxnSp>
        <p:nvCxnSpPr>
          <p:cNvPr id="41" name="直接箭头连接符 40">
            <a:extLst>
              <a:ext uri="{FF2B5EF4-FFF2-40B4-BE49-F238E27FC236}">
                <a16:creationId xmlns:a16="http://schemas.microsoft.com/office/drawing/2014/main" id="{B7CD740B-F61E-4883-B9D8-1326AA2F1577}"/>
              </a:ext>
            </a:extLst>
          </p:cNvPr>
          <p:cNvCxnSpPr>
            <a:cxnSpLocks/>
            <a:stCxn id="35" idx="2"/>
            <a:endCxn id="36" idx="0"/>
          </p:cNvCxnSpPr>
          <p:nvPr/>
        </p:nvCxnSpPr>
        <p:spPr>
          <a:xfrm flipH="1">
            <a:off x="10712437" y="1247180"/>
            <a:ext cx="6720" cy="48067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箭头连接符 41">
            <a:extLst>
              <a:ext uri="{FF2B5EF4-FFF2-40B4-BE49-F238E27FC236}">
                <a16:creationId xmlns:a16="http://schemas.microsoft.com/office/drawing/2014/main" id="{0C06FFD2-6207-48AE-8DBE-771B8AC43B5B}"/>
              </a:ext>
            </a:extLst>
          </p:cNvPr>
          <p:cNvCxnSpPr>
            <a:cxnSpLocks/>
            <a:stCxn id="36" idx="2"/>
            <a:endCxn id="37" idx="0"/>
          </p:cNvCxnSpPr>
          <p:nvPr/>
        </p:nvCxnSpPr>
        <p:spPr>
          <a:xfrm flipH="1">
            <a:off x="10046957" y="2097184"/>
            <a:ext cx="665480" cy="67523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箭头连接符 44">
            <a:extLst>
              <a:ext uri="{FF2B5EF4-FFF2-40B4-BE49-F238E27FC236}">
                <a16:creationId xmlns:a16="http://schemas.microsoft.com/office/drawing/2014/main" id="{C547E93A-EEA6-4721-9AA2-44A3FDB07859}"/>
              </a:ext>
            </a:extLst>
          </p:cNvPr>
          <p:cNvCxnSpPr>
            <a:cxnSpLocks/>
            <a:stCxn id="36" idx="2"/>
            <a:endCxn id="39" idx="0"/>
          </p:cNvCxnSpPr>
          <p:nvPr/>
        </p:nvCxnSpPr>
        <p:spPr>
          <a:xfrm>
            <a:off x="10712437" y="2097184"/>
            <a:ext cx="631996" cy="67523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箭头连接符 47">
            <a:extLst>
              <a:ext uri="{FF2B5EF4-FFF2-40B4-BE49-F238E27FC236}">
                <a16:creationId xmlns:a16="http://schemas.microsoft.com/office/drawing/2014/main" id="{AEF534D3-3D14-4F68-881C-EDA5D665FE32}"/>
              </a:ext>
            </a:extLst>
          </p:cNvPr>
          <p:cNvCxnSpPr>
            <a:cxnSpLocks/>
            <a:stCxn id="37" idx="2"/>
            <a:endCxn id="51" idx="0"/>
          </p:cNvCxnSpPr>
          <p:nvPr/>
        </p:nvCxnSpPr>
        <p:spPr>
          <a:xfrm>
            <a:off x="10046957" y="3418754"/>
            <a:ext cx="0" cy="4745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文本框 50">
            <a:extLst>
              <a:ext uri="{FF2B5EF4-FFF2-40B4-BE49-F238E27FC236}">
                <a16:creationId xmlns:a16="http://schemas.microsoft.com/office/drawing/2014/main" id="{485528A0-5402-42A7-982C-217E0F632A86}"/>
              </a:ext>
            </a:extLst>
          </p:cNvPr>
          <p:cNvSpPr txBox="1"/>
          <p:nvPr/>
        </p:nvSpPr>
        <p:spPr>
          <a:xfrm>
            <a:off x="9582601" y="3893254"/>
            <a:ext cx="928712" cy="92333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CN" altLang="en-US" dirty="0"/>
              <a:t>配置</a:t>
            </a:r>
            <a:endParaRPr lang="en-US" altLang="zh-CN" dirty="0"/>
          </a:p>
          <a:p>
            <a:r>
              <a:rPr lang="zh-CN" altLang="en-US" dirty="0"/>
              <a:t>数据源、公式</a:t>
            </a: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5D39660B-AA39-46EE-AF1B-CCB54BCE9197}"/>
              </a:ext>
            </a:extLst>
          </p:cNvPr>
          <p:cNvSpPr txBox="1"/>
          <p:nvPr/>
        </p:nvSpPr>
        <p:spPr>
          <a:xfrm>
            <a:off x="10046957" y="5512493"/>
            <a:ext cx="1554480" cy="92333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CN" altLang="en-US" dirty="0"/>
              <a:t>保存为某项质检活动的原始记录模板</a:t>
            </a:r>
          </a:p>
        </p:txBody>
      </p:sp>
      <p:cxnSp>
        <p:nvCxnSpPr>
          <p:cNvPr id="56" name="直接箭头连接符 55">
            <a:extLst>
              <a:ext uri="{FF2B5EF4-FFF2-40B4-BE49-F238E27FC236}">
                <a16:creationId xmlns:a16="http://schemas.microsoft.com/office/drawing/2014/main" id="{EF18E64A-B94C-4640-8690-565118A0DF74}"/>
              </a:ext>
            </a:extLst>
          </p:cNvPr>
          <p:cNvCxnSpPr>
            <a:cxnSpLocks/>
            <a:stCxn id="39" idx="2"/>
            <a:endCxn id="55" idx="0"/>
          </p:cNvCxnSpPr>
          <p:nvPr/>
        </p:nvCxnSpPr>
        <p:spPr>
          <a:xfrm flipH="1">
            <a:off x="10824197" y="3418753"/>
            <a:ext cx="520236" cy="209374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箭头连接符 58">
            <a:extLst>
              <a:ext uri="{FF2B5EF4-FFF2-40B4-BE49-F238E27FC236}">
                <a16:creationId xmlns:a16="http://schemas.microsoft.com/office/drawing/2014/main" id="{8D1A6D17-0436-4BA7-93C1-C9F47ABD16E2}"/>
              </a:ext>
            </a:extLst>
          </p:cNvPr>
          <p:cNvCxnSpPr>
            <a:cxnSpLocks/>
            <a:stCxn id="51" idx="2"/>
          </p:cNvCxnSpPr>
          <p:nvPr/>
        </p:nvCxnSpPr>
        <p:spPr>
          <a:xfrm>
            <a:off x="10046957" y="4816584"/>
            <a:ext cx="647318" cy="69590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564161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926B39-61C5-4443-99D4-0451F1C33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讨论：</a:t>
            </a:r>
            <a:br>
              <a:rPr lang="en-US" altLang="zh-CN" dirty="0"/>
            </a:br>
            <a:r>
              <a:rPr lang="zh-CN" altLang="en-US" dirty="0"/>
              <a:t>第一步做哪些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21A5F5D-00B9-47A6-9260-E08C40AB24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1464" y="0"/>
            <a:ext cx="7978411" cy="68580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598E5DC4-CF5B-4D1C-BFDD-5B0F808C99CA}"/>
              </a:ext>
            </a:extLst>
          </p:cNvPr>
          <p:cNvSpPr txBox="1"/>
          <p:nvPr/>
        </p:nvSpPr>
        <p:spPr>
          <a:xfrm>
            <a:off x="3677265" y="828204"/>
            <a:ext cx="5112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哪些产品、哪些活动的原始记录要能自动生成？</a:t>
            </a:r>
          </a:p>
        </p:txBody>
      </p:sp>
    </p:spTree>
    <p:extLst>
      <p:ext uri="{BB962C8B-B14F-4D97-AF65-F5344CB8AC3E}">
        <p14:creationId xmlns:p14="http://schemas.microsoft.com/office/powerpoint/2010/main" val="306973686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926B39-61C5-4443-99D4-0451F1C33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123837"/>
            <a:ext cx="2226121" cy="4601183"/>
          </a:xfrm>
        </p:spPr>
        <p:txBody>
          <a:bodyPr/>
          <a:lstStyle/>
          <a:p>
            <a:r>
              <a:rPr lang="zh-CN" altLang="en-US" dirty="0"/>
              <a:t>讨论：</a:t>
            </a:r>
            <a:br>
              <a:rPr lang="en-US" altLang="zh-CN" dirty="0"/>
            </a:br>
            <a:r>
              <a:rPr lang="zh-CN" altLang="en-US" dirty="0"/>
              <a:t>第一步的客户界面设计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6871E29-72D8-460E-9577-1C88517A65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6198" y="-91440"/>
            <a:ext cx="9515802" cy="685800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3162920-2EB9-40B3-AA46-06BB8D73CB52}"/>
              </a:ext>
            </a:extLst>
          </p:cNvPr>
          <p:cNvSpPr txBox="1"/>
          <p:nvPr/>
        </p:nvSpPr>
        <p:spPr>
          <a:xfrm>
            <a:off x="6736080" y="60960"/>
            <a:ext cx="4358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哪些界面必须提供？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DA7BF57-4E8B-453A-A00B-4CDFB18F19F7}"/>
              </a:ext>
            </a:extLst>
          </p:cNvPr>
          <p:cNvSpPr/>
          <p:nvPr/>
        </p:nvSpPr>
        <p:spPr>
          <a:xfrm>
            <a:off x="5781368" y="593537"/>
            <a:ext cx="3126658" cy="763316"/>
          </a:xfrm>
          <a:prstGeom prst="rect">
            <a:avLst/>
          </a:prstGeom>
          <a:noFill/>
          <a:ln w="38100"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A8D50B7-A1D9-4A22-B0EE-CB4D80957F78}"/>
              </a:ext>
            </a:extLst>
          </p:cNvPr>
          <p:cNvSpPr/>
          <p:nvPr/>
        </p:nvSpPr>
        <p:spPr>
          <a:xfrm>
            <a:off x="5870769" y="1660172"/>
            <a:ext cx="3292895" cy="763316"/>
          </a:xfrm>
          <a:prstGeom prst="rect">
            <a:avLst/>
          </a:prstGeom>
          <a:noFill/>
          <a:ln w="38100"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E8FD51BB-7EFD-4264-B6AA-8ED8B97C429C}"/>
              </a:ext>
            </a:extLst>
          </p:cNvPr>
          <p:cNvSpPr/>
          <p:nvPr/>
        </p:nvSpPr>
        <p:spPr>
          <a:xfrm>
            <a:off x="5959260" y="2574244"/>
            <a:ext cx="2152354" cy="601575"/>
          </a:xfrm>
          <a:prstGeom prst="rect">
            <a:avLst/>
          </a:prstGeom>
          <a:noFill/>
          <a:ln w="38100"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1568BE51-5571-4B82-B02F-D3833097C034}"/>
              </a:ext>
            </a:extLst>
          </p:cNvPr>
          <p:cNvSpPr/>
          <p:nvPr/>
        </p:nvSpPr>
        <p:spPr>
          <a:xfrm>
            <a:off x="6096000" y="3429001"/>
            <a:ext cx="4998720" cy="1005512"/>
          </a:xfrm>
          <a:prstGeom prst="rect">
            <a:avLst/>
          </a:prstGeom>
          <a:noFill/>
          <a:ln w="38100"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8457C991-2B6A-4C11-A0D5-7BD375FEAF12}"/>
              </a:ext>
            </a:extLst>
          </p:cNvPr>
          <p:cNvSpPr/>
          <p:nvPr/>
        </p:nvSpPr>
        <p:spPr>
          <a:xfrm>
            <a:off x="4444181" y="4596252"/>
            <a:ext cx="1651819" cy="601576"/>
          </a:xfrm>
          <a:prstGeom prst="rect">
            <a:avLst/>
          </a:prstGeom>
          <a:noFill/>
          <a:ln w="38100"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5ED7B86-CDAB-4DE1-A516-D0B0C93F18DE}"/>
              </a:ext>
            </a:extLst>
          </p:cNvPr>
          <p:cNvSpPr txBox="1"/>
          <p:nvPr/>
        </p:nvSpPr>
        <p:spPr>
          <a:xfrm>
            <a:off x="6736080" y="4689987"/>
            <a:ext cx="47774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原始记录和质检结果录入，分层</a:t>
            </a:r>
            <a:r>
              <a:rPr lang="en-US" altLang="zh-CN" b="1" dirty="0">
                <a:solidFill>
                  <a:srgbClr val="FF0000"/>
                </a:solidFill>
              </a:rPr>
              <a:t>2</a:t>
            </a:r>
            <a:r>
              <a:rPr lang="zh-CN" altLang="en-US" b="1" dirty="0">
                <a:solidFill>
                  <a:srgbClr val="FF0000"/>
                </a:solidFill>
              </a:rPr>
              <a:t>个界面是否合适？有没有更好的方法？</a:t>
            </a:r>
          </a:p>
        </p:txBody>
      </p:sp>
    </p:spTree>
    <p:extLst>
      <p:ext uri="{BB962C8B-B14F-4D97-AF65-F5344CB8AC3E}">
        <p14:creationId xmlns:p14="http://schemas.microsoft.com/office/powerpoint/2010/main" val="158928563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926B39-61C5-4443-99D4-0451F1C33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123837"/>
            <a:ext cx="2226121" cy="4601183"/>
          </a:xfrm>
        </p:spPr>
        <p:txBody>
          <a:bodyPr/>
          <a:lstStyle/>
          <a:p>
            <a:r>
              <a:rPr lang="zh-CN" altLang="en-US" dirty="0"/>
              <a:t>讨论：</a:t>
            </a:r>
            <a:br>
              <a:rPr lang="en-US" altLang="zh-CN" dirty="0"/>
            </a:br>
            <a:r>
              <a:rPr lang="zh-CN" altLang="en-US" dirty="0"/>
              <a:t>第一步的简化实现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3162920-2EB9-40B3-AA46-06BB8D73CB52}"/>
              </a:ext>
            </a:extLst>
          </p:cNvPr>
          <p:cNvSpPr txBox="1"/>
          <p:nvPr/>
        </p:nvSpPr>
        <p:spPr>
          <a:xfrm>
            <a:off x="3799840" y="754505"/>
            <a:ext cx="804672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目标：给新越试用，</a:t>
            </a:r>
            <a:r>
              <a:rPr lang="en-US" altLang="zh-CN" b="1" dirty="0"/>
              <a:t>2</a:t>
            </a:r>
            <a:r>
              <a:rPr lang="zh-CN" altLang="en-US" b="1" dirty="0"/>
              <a:t>个月快出一个小规模原型</a:t>
            </a:r>
            <a:endParaRPr lang="en-US" altLang="zh-CN" b="1" dirty="0"/>
          </a:p>
          <a:p>
            <a:r>
              <a:rPr lang="zh-CN" altLang="en-US" b="1" dirty="0"/>
              <a:t>策略：低成本、快出，暂不考虑正式投产阶段的投资复用性</a:t>
            </a:r>
            <a:endParaRPr lang="en-US" altLang="zh-CN" b="1" dirty="0"/>
          </a:p>
          <a:p>
            <a:endParaRPr lang="en-US" altLang="zh-CN" b="1" dirty="0"/>
          </a:p>
          <a:p>
            <a:r>
              <a:rPr lang="en-US" altLang="zh-CN" b="1" dirty="0"/>
              <a:t>1</a:t>
            </a:r>
            <a:r>
              <a:rPr lang="zh-CN" altLang="en-US" b="1" dirty="0"/>
              <a:t>、客户界面：</a:t>
            </a:r>
            <a:endParaRPr lang="en-US" altLang="zh-CN" b="1" dirty="0"/>
          </a:p>
          <a:p>
            <a:r>
              <a:rPr lang="zh-CN" altLang="en-US" b="1" dirty="0"/>
              <a:t>（</a:t>
            </a:r>
            <a:r>
              <a:rPr lang="en-US" altLang="zh-CN" b="1" dirty="0"/>
              <a:t>1</a:t>
            </a:r>
            <a:r>
              <a:rPr lang="zh-CN" altLang="en-US" b="1" dirty="0"/>
              <a:t>）略微但不明显的考虑界面将来的扩展性（自动调整版面布局、快速简单的复制到其它工厂甚至其它行业）；</a:t>
            </a:r>
            <a:endParaRPr lang="en-US" altLang="zh-CN" b="1" dirty="0"/>
          </a:p>
          <a:p>
            <a:r>
              <a:rPr lang="zh-CN" altLang="en-US" b="1" dirty="0"/>
              <a:t>（</a:t>
            </a:r>
            <a:r>
              <a:rPr lang="en-US" altLang="zh-CN" b="1" dirty="0"/>
              <a:t>2</a:t>
            </a:r>
            <a:r>
              <a:rPr lang="zh-CN" altLang="en-US" b="1" dirty="0"/>
              <a:t>）不求太美观；</a:t>
            </a:r>
            <a:endParaRPr lang="en-US" altLang="zh-CN" b="1" dirty="0"/>
          </a:p>
          <a:p>
            <a:r>
              <a:rPr lang="zh-CN" altLang="en-US" b="1" dirty="0"/>
              <a:t>（</a:t>
            </a:r>
            <a:r>
              <a:rPr lang="en-US" altLang="zh-CN" b="1" dirty="0"/>
              <a:t>3</a:t>
            </a:r>
            <a:r>
              <a:rPr lang="zh-CN" altLang="en-US" b="1"/>
              <a:t>）使用</a:t>
            </a:r>
            <a:r>
              <a:rPr lang="zh-CN" altLang="en-US" b="1" dirty="0"/>
              <a:t>过程，提供基本</a:t>
            </a:r>
            <a:r>
              <a:rPr lang="zh-CN" altLang="en-US" b="1"/>
              <a:t>的进度、使用提示反馈</a:t>
            </a:r>
            <a:r>
              <a:rPr lang="zh-CN" altLang="en-US" b="1" dirty="0"/>
              <a:t>，保证基本的用户体验</a:t>
            </a:r>
            <a:endParaRPr lang="en-US" altLang="zh-CN" b="1" dirty="0"/>
          </a:p>
          <a:p>
            <a:endParaRPr lang="en-US" altLang="zh-CN" b="1" dirty="0"/>
          </a:p>
          <a:p>
            <a:endParaRPr lang="en-US" altLang="zh-CN" b="1" dirty="0"/>
          </a:p>
          <a:p>
            <a:r>
              <a:rPr lang="en-US" altLang="zh-CN" b="1" dirty="0"/>
              <a:t>2</a:t>
            </a:r>
            <a:r>
              <a:rPr lang="zh-CN" altLang="en-US" b="1" dirty="0"/>
              <a:t>、原始记录生成：通过</a:t>
            </a:r>
            <a:r>
              <a:rPr lang="en-US" altLang="zh-CN" b="1" dirty="0"/>
              <a:t>excel</a:t>
            </a:r>
            <a:r>
              <a:rPr lang="zh-CN" altLang="en-US" b="1" dirty="0"/>
              <a:t>做配置，暂不提供“所见即所得”的配置方式</a:t>
            </a:r>
            <a:endParaRPr lang="en-US" altLang="zh-CN" b="1" dirty="0"/>
          </a:p>
          <a:p>
            <a:endParaRPr lang="en-US" altLang="zh-CN" b="1" dirty="0"/>
          </a:p>
          <a:p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262999635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926B39-61C5-4443-99D4-0451F1C33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123837"/>
            <a:ext cx="3028761" cy="4601183"/>
          </a:xfrm>
        </p:spPr>
        <p:txBody>
          <a:bodyPr/>
          <a:lstStyle/>
          <a:p>
            <a:r>
              <a:rPr lang="zh-CN" altLang="en-US" dirty="0"/>
              <a:t>讨论：</a:t>
            </a:r>
            <a:br>
              <a:rPr lang="en-US" altLang="zh-CN" dirty="0"/>
            </a:br>
            <a:r>
              <a:rPr lang="zh-CN" altLang="en-US" dirty="0"/>
              <a:t>第一步的投资（按</a:t>
            </a:r>
            <a:r>
              <a:rPr lang="en-US" altLang="zh-CN" dirty="0"/>
              <a:t>3</a:t>
            </a:r>
            <a:r>
              <a:rPr lang="zh-CN" altLang="en-US" dirty="0"/>
              <a:t>个月做）</a:t>
            </a: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255598B0-4FF3-4DDC-BB03-02E5E03A90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2569602"/>
              </p:ext>
            </p:extLst>
          </p:nvPr>
        </p:nvGraphicFramePr>
        <p:xfrm>
          <a:off x="3515360" y="780626"/>
          <a:ext cx="8509689" cy="527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460">
                  <a:extLst>
                    <a:ext uri="{9D8B030D-6E8A-4147-A177-3AD203B41FA5}">
                      <a16:colId xmlns:a16="http://schemas.microsoft.com/office/drawing/2014/main" val="2763109948"/>
                    </a:ext>
                  </a:extLst>
                </a:gridCol>
                <a:gridCol w="611140">
                  <a:extLst>
                    <a:ext uri="{9D8B030D-6E8A-4147-A177-3AD203B41FA5}">
                      <a16:colId xmlns:a16="http://schemas.microsoft.com/office/drawing/2014/main" val="219961213"/>
                    </a:ext>
                  </a:extLst>
                </a:gridCol>
                <a:gridCol w="1127443">
                  <a:extLst>
                    <a:ext uri="{9D8B030D-6E8A-4147-A177-3AD203B41FA5}">
                      <a16:colId xmlns:a16="http://schemas.microsoft.com/office/drawing/2014/main" val="3259846961"/>
                    </a:ext>
                  </a:extLst>
                </a:gridCol>
                <a:gridCol w="1200578">
                  <a:extLst>
                    <a:ext uri="{9D8B030D-6E8A-4147-A177-3AD203B41FA5}">
                      <a16:colId xmlns:a16="http://schemas.microsoft.com/office/drawing/2014/main" val="3393225018"/>
                    </a:ext>
                  </a:extLst>
                </a:gridCol>
                <a:gridCol w="399048">
                  <a:extLst>
                    <a:ext uri="{9D8B030D-6E8A-4147-A177-3AD203B41FA5}">
                      <a16:colId xmlns:a16="http://schemas.microsoft.com/office/drawing/2014/main" val="1103517427"/>
                    </a:ext>
                  </a:extLst>
                </a:gridCol>
                <a:gridCol w="586296">
                  <a:extLst>
                    <a:ext uri="{9D8B030D-6E8A-4147-A177-3AD203B41FA5}">
                      <a16:colId xmlns:a16="http://schemas.microsoft.com/office/drawing/2014/main" val="1789284751"/>
                    </a:ext>
                  </a:extLst>
                </a:gridCol>
                <a:gridCol w="574993">
                  <a:extLst>
                    <a:ext uri="{9D8B030D-6E8A-4147-A177-3AD203B41FA5}">
                      <a16:colId xmlns:a16="http://schemas.microsoft.com/office/drawing/2014/main" val="918005492"/>
                    </a:ext>
                  </a:extLst>
                </a:gridCol>
                <a:gridCol w="670243">
                  <a:extLst>
                    <a:ext uri="{9D8B030D-6E8A-4147-A177-3AD203B41FA5}">
                      <a16:colId xmlns:a16="http://schemas.microsoft.com/office/drawing/2014/main" val="231926694"/>
                    </a:ext>
                  </a:extLst>
                </a:gridCol>
                <a:gridCol w="663575">
                  <a:extLst>
                    <a:ext uri="{9D8B030D-6E8A-4147-A177-3AD203B41FA5}">
                      <a16:colId xmlns:a16="http://schemas.microsoft.com/office/drawing/2014/main" val="3583604425"/>
                    </a:ext>
                  </a:extLst>
                </a:gridCol>
                <a:gridCol w="645270">
                  <a:extLst>
                    <a:ext uri="{9D8B030D-6E8A-4147-A177-3AD203B41FA5}">
                      <a16:colId xmlns:a16="http://schemas.microsoft.com/office/drawing/2014/main" val="3076718098"/>
                    </a:ext>
                  </a:extLst>
                </a:gridCol>
                <a:gridCol w="563834">
                  <a:extLst>
                    <a:ext uri="{9D8B030D-6E8A-4147-A177-3AD203B41FA5}">
                      <a16:colId xmlns:a16="http://schemas.microsoft.com/office/drawing/2014/main" val="2746203371"/>
                    </a:ext>
                  </a:extLst>
                </a:gridCol>
                <a:gridCol w="1214809">
                  <a:extLst>
                    <a:ext uri="{9D8B030D-6E8A-4147-A177-3AD203B41FA5}">
                      <a16:colId xmlns:a16="http://schemas.microsoft.com/office/drawing/2014/main" val="289444615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科目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子科目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描述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数量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单价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月数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dirty="0"/>
                        <a:t>费用</a:t>
                      </a:r>
                    </a:p>
                    <a:p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小计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dirty="0"/>
                        <a:t>开始投入日期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结束投入日期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备注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1881418"/>
                  </a:ext>
                </a:extLst>
              </a:tr>
              <a:tr h="224651"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1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200" dirty="0"/>
                        <a:t>开发环境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PC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200" dirty="0"/>
                        <a:t>二手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4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4150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200" dirty="0"/>
                        <a:t>长期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16600</a:t>
                      </a:r>
                    </a:p>
                  </a:txBody>
                  <a:tcPr marL="6350" marR="6350" marT="6350" marB="0"/>
                </a:tc>
                <a:tc rowSpan="5">
                  <a:txBody>
                    <a:bodyPr/>
                    <a:lstStyle/>
                    <a:p>
                      <a:endParaRPr lang="en-US" altLang="zh-CN" sz="1400" dirty="0"/>
                    </a:p>
                    <a:p>
                      <a:endParaRPr lang="en-US" altLang="zh-CN" sz="1400" dirty="0"/>
                    </a:p>
                    <a:p>
                      <a:endParaRPr lang="en-US" altLang="zh-CN" sz="1400" dirty="0"/>
                    </a:p>
                    <a:p>
                      <a:r>
                        <a:rPr lang="en-US" altLang="zh-CN" sz="1400" b="1" dirty="0"/>
                        <a:t>21500</a:t>
                      </a:r>
                      <a:endParaRPr lang="zh-CN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now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~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4497877"/>
                  </a:ext>
                </a:extLst>
              </a:tr>
              <a:tr h="224651">
                <a:tc>
                  <a:txBody>
                    <a:bodyPr/>
                    <a:lstStyle/>
                    <a:p>
                      <a:endParaRPr lang="zh-CN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200" dirty="0"/>
                        <a:t>公有云代码库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200" dirty="0"/>
                        <a:t>保证代码安全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1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450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2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900</a:t>
                      </a:r>
                    </a:p>
                  </a:txBody>
                  <a:tcPr marL="6350" marR="6350" marT="6350" marB="0"/>
                </a:tc>
                <a:tc vMerge="1"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6.1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7.30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4175030"/>
                  </a:ext>
                </a:extLst>
              </a:tr>
              <a:tr h="182217">
                <a:tc>
                  <a:txBody>
                    <a:bodyPr/>
                    <a:lstStyle/>
                    <a:p>
                      <a:endParaRPr lang="zh-CN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200" dirty="0"/>
                        <a:t>公有云存储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200" dirty="0"/>
                        <a:t>试用阶段后台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1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500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1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500</a:t>
                      </a:r>
                    </a:p>
                  </a:txBody>
                  <a:tcPr marL="6350" marR="6350" marT="6350" marB="0"/>
                </a:tc>
                <a:tc vMerge="1"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6.15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7.30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0003489"/>
                  </a:ext>
                </a:extLst>
              </a:tr>
              <a:tr h="224651">
                <a:tc>
                  <a:txBody>
                    <a:bodyPr/>
                    <a:lstStyle/>
                    <a:p>
                      <a:endParaRPr lang="zh-CN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200" dirty="0"/>
                        <a:t>信息安全软件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200" dirty="0"/>
                        <a:t>保证研发安全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1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3000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200" dirty="0"/>
                        <a:t>长期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3000</a:t>
                      </a:r>
                    </a:p>
                  </a:txBody>
                  <a:tcPr marL="6350" marR="6350" marT="6350" marB="0"/>
                </a:tc>
                <a:tc vMerge="1"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6.1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~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200" dirty="0"/>
                        <a:t>不确定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2127270"/>
                  </a:ext>
                </a:extLst>
              </a:tr>
              <a:tr h="182217">
                <a:tc>
                  <a:txBody>
                    <a:bodyPr/>
                    <a:lstStyle/>
                    <a:p>
                      <a:endParaRPr lang="zh-CN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200" dirty="0"/>
                        <a:t>路由器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1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500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200" dirty="0"/>
                        <a:t>长期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500</a:t>
                      </a:r>
                    </a:p>
                  </a:txBody>
                  <a:tcPr marL="6350" marR="6350" marT="6350" marB="0"/>
                </a:tc>
                <a:tc vMerge="1"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4.20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~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2448781"/>
                  </a:ext>
                </a:extLst>
              </a:tr>
              <a:tr h="314511"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2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dirty="0"/>
                        <a:t>办公环境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200" dirty="0"/>
                        <a:t>房租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200" dirty="0"/>
                        <a:t>天府</a:t>
                      </a:r>
                      <a:r>
                        <a:rPr lang="en-US" altLang="zh-CN" sz="1200" dirty="0"/>
                        <a:t>1~3</a:t>
                      </a:r>
                      <a:r>
                        <a:rPr lang="zh-CN" altLang="en-US" sz="1200" dirty="0"/>
                        <a:t>街，单间的商住楼，月租便宜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1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14500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3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14500</a:t>
                      </a:r>
                    </a:p>
                  </a:txBody>
                  <a:tcPr marL="6350" marR="6350" marT="6350" marB="0"/>
                </a:tc>
                <a:tc rowSpan="5">
                  <a:txBody>
                    <a:bodyPr/>
                    <a:lstStyle/>
                    <a:p>
                      <a:endParaRPr lang="en-US" altLang="zh-CN" sz="1400" b="1" dirty="0"/>
                    </a:p>
                    <a:p>
                      <a:endParaRPr lang="en-US" altLang="zh-CN" sz="1400" b="1" dirty="0"/>
                    </a:p>
                    <a:p>
                      <a:endParaRPr lang="en-US" altLang="zh-CN" sz="1400" b="1" dirty="0"/>
                    </a:p>
                    <a:p>
                      <a:endParaRPr lang="en-US" altLang="zh-CN" sz="1400" b="1" dirty="0"/>
                    </a:p>
                    <a:p>
                      <a:r>
                        <a:rPr lang="en-US" altLang="zh-CN" sz="1400" b="1" dirty="0"/>
                        <a:t>18300</a:t>
                      </a:r>
                      <a:endParaRPr lang="zh-CN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now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7</a:t>
                      </a:r>
                      <a:r>
                        <a:rPr lang="zh-CN" altLang="en-US" sz="1200" dirty="0"/>
                        <a:t>月中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dirty="0"/>
                        <a:t>3</a:t>
                      </a:r>
                      <a:r>
                        <a:rPr lang="zh-CN" altLang="en-US" sz="1200" dirty="0"/>
                        <a:t>个月</a:t>
                      </a:r>
                      <a:r>
                        <a:rPr lang="en-US" altLang="zh-CN" sz="1200" dirty="0"/>
                        <a:t>+1</a:t>
                      </a:r>
                      <a:r>
                        <a:rPr lang="zh-CN" altLang="en-US" sz="1200" dirty="0"/>
                        <a:t>个月押金</a:t>
                      </a:r>
                      <a:r>
                        <a:rPr lang="en-US" altLang="zh-CN" sz="1200" dirty="0"/>
                        <a:t>+0.5</a:t>
                      </a:r>
                      <a:r>
                        <a:rPr lang="zh-CN" altLang="en-US" sz="1200" dirty="0"/>
                        <a:t>中介费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605305"/>
                  </a:ext>
                </a:extLst>
              </a:tr>
              <a:tr h="182217">
                <a:tc>
                  <a:txBody>
                    <a:bodyPr/>
                    <a:lstStyle/>
                    <a:p>
                      <a:endParaRPr lang="zh-CN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200" dirty="0"/>
                        <a:t>物业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1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180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3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540</a:t>
                      </a:r>
                    </a:p>
                  </a:txBody>
                  <a:tcPr marL="6350" marR="6350" marT="6350" marB="0"/>
                </a:tc>
                <a:tc vMerge="1">
                  <a:txBody>
                    <a:bodyPr/>
                    <a:lstStyle/>
                    <a:p>
                      <a:endParaRPr lang="zh-CN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now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7</a:t>
                      </a:r>
                      <a:r>
                        <a:rPr lang="zh-CN" altLang="en-US" sz="1200" dirty="0"/>
                        <a:t>月中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1794716"/>
                  </a:ext>
                </a:extLst>
              </a:tr>
              <a:tr h="182217">
                <a:tc>
                  <a:txBody>
                    <a:bodyPr/>
                    <a:lstStyle/>
                    <a:p>
                      <a:endParaRPr lang="zh-CN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200" dirty="0"/>
                        <a:t>宽带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200" dirty="0"/>
                        <a:t>家用宽带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1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1300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200" dirty="0"/>
                        <a:t>长期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1300</a:t>
                      </a:r>
                    </a:p>
                  </a:txBody>
                  <a:tcPr marL="6350" marR="6350" marT="6350" marB="0"/>
                </a:tc>
                <a:tc vMerge="1">
                  <a:txBody>
                    <a:bodyPr/>
                    <a:lstStyle/>
                    <a:p>
                      <a:endParaRPr lang="zh-CN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now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~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0179692"/>
                  </a:ext>
                </a:extLst>
              </a:tr>
              <a:tr h="182217">
                <a:tc>
                  <a:txBody>
                    <a:bodyPr/>
                    <a:lstStyle/>
                    <a:p>
                      <a:endParaRPr lang="zh-CN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200" dirty="0"/>
                        <a:t>水电气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1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120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3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360</a:t>
                      </a:r>
                    </a:p>
                  </a:txBody>
                  <a:tcPr marL="6350" marR="6350" marT="6350" marB="0"/>
                </a:tc>
                <a:tc vMerge="1">
                  <a:txBody>
                    <a:bodyPr/>
                    <a:lstStyle/>
                    <a:p>
                      <a:endParaRPr lang="zh-CN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 err="1"/>
                        <a:t>noew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7</a:t>
                      </a:r>
                      <a:r>
                        <a:rPr lang="zh-CN" altLang="en-US" sz="1200" dirty="0"/>
                        <a:t>月中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1460525"/>
                  </a:ext>
                </a:extLst>
              </a:tr>
              <a:tr h="182217"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200" dirty="0"/>
                        <a:t>桌椅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4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400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200" dirty="0"/>
                        <a:t>长期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1600</a:t>
                      </a:r>
                    </a:p>
                  </a:txBody>
                  <a:tcPr marL="6350" marR="6350" marT="6350" marB="0"/>
                </a:tc>
                <a:tc vMerge="1"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Now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~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784347"/>
                  </a:ext>
                </a:extLst>
              </a:tr>
              <a:tr h="314511"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3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200" dirty="0"/>
                        <a:t>人工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200" dirty="0"/>
                        <a:t>研发费用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2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9800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3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58800</a:t>
                      </a: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r>
                        <a:rPr lang="en-US" altLang="zh-CN" sz="1400" b="1" dirty="0"/>
                        <a:t>58800</a:t>
                      </a:r>
                      <a:endParaRPr lang="zh-CN" alt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5.1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7.30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dirty="0"/>
                        <a:t>行业</a:t>
                      </a:r>
                      <a:r>
                        <a:rPr lang="en-US" altLang="zh-CN" sz="1200" dirty="0"/>
                        <a:t>1.1</a:t>
                      </a:r>
                      <a:r>
                        <a:rPr lang="zh-CN" altLang="en-US" sz="1200" dirty="0"/>
                        <a:t>万，试用期</a:t>
                      </a:r>
                      <a:r>
                        <a:rPr lang="en-US" altLang="zh-CN" sz="1200" dirty="0"/>
                        <a:t>80% </a:t>
                      </a:r>
                      <a:r>
                        <a:rPr lang="zh-CN" altLang="en-US" sz="1200" dirty="0"/>
                        <a:t>，</a:t>
                      </a:r>
                      <a:r>
                        <a:rPr lang="en-US" altLang="zh-CN" sz="1200" dirty="0"/>
                        <a:t>1000</a:t>
                      </a:r>
                      <a:r>
                        <a:rPr lang="zh-CN" altLang="en-US" sz="1200" dirty="0"/>
                        <a:t>保险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3800513"/>
                  </a:ext>
                </a:extLst>
              </a:tr>
              <a:tr h="182217"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4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200" dirty="0"/>
                        <a:t>其它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200" dirty="0"/>
                        <a:t>1400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b="1" dirty="0"/>
                        <a:t>1400</a:t>
                      </a:r>
                      <a:endParaRPr lang="zh-CN" alt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2062010"/>
                  </a:ext>
                </a:extLst>
              </a:tr>
              <a:tr h="182217"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200" dirty="0"/>
                        <a:t>合计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b="1" dirty="0"/>
                        <a:t>10</a:t>
                      </a:r>
                      <a:r>
                        <a:rPr lang="zh-CN" altLang="en-US" sz="1400" b="1" dirty="0"/>
                        <a:t>万</a:t>
                      </a:r>
                      <a:endParaRPr lang="zh-CN" alt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19137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1104719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926B39-61C5-4443-99D4-0451F1C33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123837"/>
            <a:ext cx="3028761" cy="4601183"/>
          </a:xfrm>
        </p:spPr>
        <p:txBody>
          <a:bodyPr/>
          <a:lstStyle/>
          <a:p>
            <a:r>
              <a:rPr lang="zh-CN" altLang="en-US" dirty="0"/>
              <a:t>讨论：</a:t>
            </a:r>
            <a:br>
              <a:rPr lang="en-US" altLang="zh-CN" dirty="0"/>
            </a:br>
            <a:r>
              <a:rPr lang="zh-CN" altLang="en-US" dirty="0"/>
              <a:t>其它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9A67773-0414-40CF-8C1A-F067852D5781}"/>
              </a:ext>
            </a:extLst>
          </p:cNvPr>
          <p:cNvSpPr txBox="1"/>
          <p:nvPr/>
        </p:nvSpPr>
        <p:spPr>
          <a:xfrm>
            <a:off x="3618271" y="865239"/>
            <a:ext cx="7728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xxx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4437599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F8C8A71-0BD3-4986-BF8E-101A03BB2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Think You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9509A57C-0173-44F6-8111-AD27050E98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669088" y="2447925"/>
            <a:ext cx="1714500" cy="1952625"/>
          </a:xfrm>
        </p:spPr>
      </p:pic>
    </p:spTree>
    <p:extLst>
      <p:ext uri="{BB962C8B-B14F-4D97-AF65-F5344CB8AC3E}">
        <p14:creationId xmlns:p14="http://schemas.microsoft.com/office/powerpoint/2010/main" val="27222702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70FDBE-CE4E-4160-BF82-E28DB7B07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关键设计约束</a:t>
            </a:r>
            <a:br>
              <a:rPr lang="en-US" altLang="zh-CN" b="1" dirty="0"/>
            </a:br>
            <a:r>
              <a:rPr lang="en-US" altLang="zh-CN" sz="2400" b="1" dirty="0"/>
              <a:t>——</a:t>
            </a:r>
            <a:r>
              <a:rPr lang="zh-CN" altLang="en-US" sz="2400" b="1" dirty="0"/>
              <a:t>客户使用的关键约束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7C013D3-A983-4B2E-837C-7BBA0BF48953}"/>
              </a:ext>
            </a:extLst>
          </p:cNvPr>
          <p:cNvSpPr txBox="1"/>
          <p:nvPr/>
        </p:nvSpPr>
        <p:spPr>
          <a:xfrm>
            <a:off x="3789680" y="1394585"/>
            <a:ext cx="791464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易用：</a:t>
            </a:r>
            <a:endParaRPr lang="en-US" altLang="zh-CN" dirty="0"/>
          </a:p>
          <a:p>
            <a:r>
              <a:rPr lang="en-US" altLang="zh-CN" dirty="0"/>
              <a:t>1</a:t>
            </a:r>
            <a:r>
              <a:rPr lang="zh-CN" altLang="en-US" dirty="0"/>
              <a:t>、数据采集的同时，完成公式运算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安全：</a:t>
            </a:r>
            <a:endParaRPr lang="en-US" altLang="zh-CN" dirty="0"/>
          </a:p>
          <a:p>
            <a:r>
              <a:rPr lang="en-US" altLang="zh-CN" dirty="0"/>
              <a:t>1</a:t>
            </a:r>
            <a:r>
              <a:rPr lang="zh-CN" altLang="en-US" dirty="0"/>
              <a:t>、如果数据识别的准确度不够高，通过颜色的方式向检验人员预警</a:t>
            </a:r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、实验过程的数据，结合自动颜色预警， 可现场修改，降低自动识别错误的影响</a:t>
            </a:r>
            <a:endParaRPr lang="en-US" altLang="zh-CN" dirty="0"/>
          </a:p>
          <a:p>
            <a:r>
              <a:rPr lang="en-US" altLang="zh-CN" dirty="0"/>
              <a:t>3</a:t>
            </a:r>
            <a:r>
              <a:rPr lang="zh-CN" altLang="en-US" dirty="0"/>
              <a:t>、实验过程的数据，放权让质检人员做修改，但修改过程有完整的记录，减少审批带来的时间以及工作量浪费</a:t>
            </a:r>
            <a:endParaRPr lang="en-US" altLang="zh-CN" dirty="0"/>
          </a:p>
          <a:p>
            <a:r>
              <a:rPr lang="en-US" altLang="zh-CN" dirty="0"/>
              <a:t>4</a:t>
            </a:r>
            <a:r>
              <a:rPr lang="zh-CN" altLang="en-US" dirty="0"/>
              <a:t>、继续保留复核环节（逐渐取消此环节）</a:t>
            </a:r>
            <a:endParaRPr lang="en-US" altLang="zh-CN" dirty="0"/>
          </a:p>
          <a:p>
            <a:r>
              <a:rPr lang="en-US" altLang="zh-CN" dirty="0"/>
              <a:t>5</a:t>
            </a:r>
            <a:r>
              <a:rPr lang="zh-CN" altLang="en-US" dirty="0"/>
              <a:t>、可以在原始记录、报告制作、报告审批环节，便捷的看到原始数据修改、原始数据废弃等异常，提高审批效率和审批质量</a:t>
            </a:r>
          </a:p>
        </p:txBody>
      </p:sp>
    </p:spTree>
    <p:extLst>
      <p:ext uri="{BB962C8B-B14F-4D97-AF65-F5344CB8AC3E}">
        <p14:creationId xmlns:p14="http://schemas.microsoft.com/office/powerpoint/2010/main" val="35160545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CE252A-BA3B-4674-BC82-E8230AA22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初次接触</a:t>
            </a:r>
            <a:br>
              <a:rPr lang="en-US" altLang="zh-CN" dirty="0"/>
            </a:br>
            <a:r>
              <a:rPr lang="en-US" altLang="zh-CN" sz="2400" dirty="0"/>
              <a:t>——APP</a:t>
            </a:r>
            <a:r>
              <a:rPr lang="zh-CN" altLang="en-US" sz="2400" dirty="0"/>
              <a:t>安装</a:t>
            </a:r>
            <a:endParaRPr lang="zh-CN" altLang="en-US" dirty="0"/>
          </a:p>
        </p:txBody>
      </p:sp>
      <p:grpSp>
        <p:nvGrpSpPr>
          <p:cNvPr id="62" name="组合 61">
            <a:extLst>
              <a:ext uri="{FF2B5EF4-FFF2-40B4-BE49-F238E27FC236}">
                <a16:creationId xmlns:a16="http://schemas.microsoft.com/office/drawing/2014/main" id="{63A1C30E-0846-48BA-BFDF-FBD242616DE9}"/>
              </a:ext>
            </a:extLst>
          </p:cNvPr>
          <p:cNvGrpSpPr/>
          <p:nvPr/>
        </p:nvGrpSpPr>
        <p:grpSpPr>
          <a:xfrm>
            <a:off x="3620585" y="1382670"/>
            <a:ext cx="1982178" cy="4183582"/>
            <a:chOff x="3620585" y="1382670"/>
            <a:chExt cx="1982178" cy="4183582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7D5A3645-6919-4668-98A7-C97D8517DD4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20585" y="1382670"/>
              <a:ext cx="1982178" cy="4183582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10532E9C-2B6C-4B3B-9ECC-A6FB4ED9F747}"/>
                </a:ext>
              </a:extLst>
            </p:cNvPr>
            <p:cNvGrpSpPr/>
            <p:nvPr/>
          </p:nvGrpSpPr>
          <p:grpSpPr>
            <a:xfrm>
              <a:off x="3793258" y="2548056"/>
              <a:ext cx="1618472" cy="1360448"/>
              <a:chOff x="4693966" y="2125701"/>
              <a:chExt cx="819150" cy="800100"/>
            </a:xfrm>
          </p:grpSpPr>
          <p:pic>
            <p:nvPicPr>
              <p:cNvPr id="6" name="图片 5">
                <a:extLst>
                  <a:ext uri="{FF2B5EF4-FFF2-40B4-BE49-F238E27FC236}">
                    <a16:creationId xmlns:a16="http://schemas.microsoft.com/office/drawing/2014/main" id="{82551861-3E4D-49D3-97FF-33BF8F4E68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693966" y="2125701"/>
                <a:ext cx="819150" cy="800100"/>
              </a:xfrm>
              <a:prstGeom prst="rect">
                <a:avLst/>
              </a:prstGeom>
            </p:spPr>
          </p:pic>
          <p:sp>
            <p:nvSpPr>
              <p:cNvPr id="9" name="矩形: 圆角 8">
                <a:extLst>
                  <a:ext uri="{FF2B5EF4-FFF2-40B4-BE49-F238E27FC236}">
                    <a16:creationId xmlns:a16="http://schemas.microsoft.com/office/drawing/2014/main" id="{59DBC5CB-494D-4D3C-B9FB-286E33620951}"/>
                  </a:ext>
                </a:extLst>
              </p:cNvPr>
              <p:cNvSpPr/>
              <p:nvPr/>
            </p:nvSpPr>
            <p:spPr>
              <a:xfrm>
                <a:off x="4772023" y="2168913"/>
                <a:ext cx="684000" cy="684000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>
                <a:no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</a:rPr>
                  <a:t>自动录入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APP</a:t>
                </a:r>
                <a:r>
                  <a:rPr lang="zh-CN" altLang="en-US" dirty="0">
                    <a:solidFill>
                      <a:schemeClr val="tx1"/>
                    </a:solidFill>
                  </a:rPr>
                  <a:t>安装过程的界面</a:t>
                </a:r>
              </a:p>
            </p:txBody>
          </p:sp>
        </p:grpSp>
      </p:grpSp>
      <p:grpSp>
        <p:nvGrpSpPr>
          <p:cNvPr id="63" name="组合 62">
            <a:extLst>
              <a:ext uri="{FF2B5EF4-FFF2-40B4-BE49-F238E27FC236}">
                <a16:creationId xmlns:a16="http://schemas.microsoft.com/office/drawing/2014/main" id="{11EE1160-DEB8-4ED4-97BB-A5A7E021220E}"/>
              </a:ext>
            </a:extLst>
          </p:cNvPr>
          <p:cNvGrpSpPr/>
          <p:nvPr/>
        </p:nvGrpSpPr>
        <p:grpSpPr>
          <a:xfrm>
            <a:off x="6261042" y="1382670"/>
            <a:ext cx="1982178" cy="4183582"/>
            <a:chOff x="5651440" y="1382670"/>
            <a:chExt cx="1982178" cy="4183582"/>
          </a:xfrm>
        </p:grpSpPr>
        <p:pic>
          <p:nvPicPr>
            <p:cNvPr id="50" name="图片 49">
              <a:extLst>
                <a:ext uri="{FF2B5EF4-FFF2-40B4-BE49-F238E27FC236}">
                  <a16:creationId xmlns:a16="http://schemas.microsoft.com/office/drawing/2014/main" id="{719AFF2D-5822-4905-8AF8-2AD25F74B9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651440" y="1382670"/>
              <a:ext cx="1982178" cy="4183582"/>
            </a:xfrm>
            <a:prstGeom prst="rect">
              <a:avLst/>
            </a:prstGeom>
          </p:spPr>
        </p:pic>
        <p:grpSp>
          <p:nvGrpSpPr>
            <p:cNvPr id="51" name="组合 50">
              <a:extLst>
                <a:ext uri="{FF2B5EF4-FFF2-40B4-BE49-F238E27FC236}">
                  <a16:creationId xmlns:a16="http://schemas.microsoft.com/office/drawing/2014/main" id="{0DFC661A-822E-4970-A077-C70096EBB429}"/>
                </a:ext>
              </a:extLst>
            </p:cNvPr>
            <p:cNvGrpSpPr/>
            <p:nvPr/>
          </p:nvGrpSpPr>
          <p:grpSpPr>
            <a:xfrm>
              <a:off x="5824218" y="2548056"/>
              <a:ext cx="1618472" cy="1360448"/>
              <a:chOff x="4693966" y="2125701"/>
              <a:chExt cx="819150" cy="800100"/>
            </a:xfrm>
          </p:grpSpPr>
          <p:pic>
            <p:nvPicPr>
              <p:cNvPr id="52" name="图片 51">
                <a:extLst>
                  <a:ext uri="{FF2B5EF4-FFF2-40B4-BE49-F238E27FC236}">
                    <a16:creationId xmlns:a16="http://schemas.microsoft.com/office/drawing/2014/main" id="{4926D420-F6BA-4CB6-8367-19A177FD72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693966" y="2125701"/>
                <a:ext cx="819150" cy="800100"/>
              </a:xfrm>
              <a:prstGeom prst="rect">
                <a:avLst/>
              </a:prstGeom>
            </p:spPr>
          </p:pic>
          <p:sp>
            <p:nvSpPr>
              <p:cNvPr id="53" name="矩形: 圆角 52">
                <a:extLst>
                  <a:ext uri="{FF2B5EF4-FFF2-40B4-BE49-F238E27FC236}">
                    <a16:creationId xmlns:a16="http://schemas.microsoft.com/office/drawing/2014/main" id="{83C5B32E-8C44-41A0-8F00-804A6AAD7273}"/>
                  </a:ext>
                </a:extLst>
              </p:cNvPr>
              <p:cNvSpPr/>
              <p:nvPr/>
            </p:nvSpPr>
            <p:spPr>
              <a:xfrm>
                <a:off x="4772023" y="2168913"/>
                <a:ext cx="684000" cy="684000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>
                <a:no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</a:rPr>
                  <a:t>每个员工</a:t>
                </a:r>
                <a:endParaRPr lang="en-US" altLang="zh-CN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zh-CN" altLang="en-US" dirty="0">
                    <a:solidFill>
                      <a:schemeClr val="tx1"/>
                    </a:solidFill>
                  </a:rPr>
                  <a:t>姓名、部门、指纹录入的界面</a:t>
                </a:r>
              </a:p>
            </p:txBody>
          </p:sp>
        </p:grpSp>
      </p:grpSp>
      <p:grpSp>
        <p:nvGrpSpPr>
          <p:cNvPr id="67" name="组合 66">
            <a:extLst>
              <a:ext uri="{FF2B5EF4-FFF2-40B4-BE49-F238E27FC236}">
                <a16:creationId xmlns:a16="http://schemas.microsoft.com/office/drawing/2014/main" id="{1EAB324C-910D-45BC-9571-1FE331F094D6}"/>
              </a:ext>
            </a:extLst>
          </p:cNvPr>
          <p:cNvGrpSpPr/>
          <p:nvPr/>
        </p:nvGrpSpPr>
        <p:grpSpPr>
          <a:xfrm>
            <a:off x="8747954" y="1382670"/>
            <a:ext cx="2428932" cy="5296457"/>
            <a:chOff x="9514872" y="1382670"/>
            <a:chExt cx="2428932" cy="5296457"/>
          </a:xfrm>
        </p:grpSpPr>
        <p:grpSp>
          <p:nvGrpSpPr>
            <p:cNvPr id="65" name="组合 64">
              <a:extLst>
                <a:ext uri="{FF2B5EF4-FFF2-40B4-BE49-F238E27FC236}">
                  <a16:creationId xmlns:a16="http://schemas.microsoft.com/office/drawing/2014/main" id="{552A928E-403C-4646-9B3A-F98A1286E7B5}"/>
                </a:ext>
              </a:extLst>
            </p:cNvPr>
            <p:cNvGrpSpPr/>
            <p:nvPr/>
          </p:nvGrpSpPr>
          <p:grpSpPr>
            <a:xfrm>
              <a:off x="9713150" y="1382670"/>
              <a:ext cx="1982178" cy="4183582"/>
              <a:chOff x="9713150" y="1382670"/>
              <a:chExt cx="1982178" cy="4183582"/>
            </a:xfrm>
          </p:grpSpPr>
          <p:pic>
            <p:nvPicPr>
              <p:cNvPr id="58" name="图片 57">
                <a:extLst>
                  <a:ext uri="{FF2B5EF4-FFF2-40B4-BE49-F238E27FC236}">
                    <a16:creationId xmlns:a16="http://schemas.microsoft.com/office/drawing/2014/main" id="{4C0EA5FA-555C-4C9D-9E1F-F29CD034D6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713150" y="1382670"/>
                <a:ext cx="1982178" cy="4183582"/>
              </a:xfrm>
              <a:prstGeom prst="rect">
                <a:avLst/>
              </a:prstGeom>
            </p:spPr>
          </p:pic>
          <p:grpSp>
            <p:nvGrpSpPr>
              <p:cNvPr id="59" name="组合 58">
                <a:extLst>
                  <a:ext uri="{FF2B5EF4-FFF2-40B4-BE49-F238E27FC236}">
                    <a16:creationId xmlns:a16="http://schemas.microsoft.com/office/drawing/2014/main" id="{A70E01B4-4FEE-4D47-BCF8-7B3115629E9D}"/>
                  </a:ext>
                </a:extLst>
              </p:cNvPr>
              <p:cNvGrpSpPr/>
              <p:nvPr/>
            </p:nvGrpSpPr>
            <p:grpSpPr>
              <a:xfrm>
                <a:off x="9886138" y="2548056"/>
                <a:ext cx="1618472" cy="1360448"/>
                <a:chOff x="4693966" y="2125701"/>
                <a:chExt cx="819150" cy="800100"/>
              </a:xfrm>
            </p:grpSpPr>
            <p:pic>
              <p:nvPicPr>
                <p:cNvPr id="60" name="图片 59">
                  <a:extLst>
                    <a:ext uri="{FF2B5EF4-FFF2-40B4-BE49-F238E27FC236}">
                      <a16:creationId xmlns:a16="http://schemas.microsoft.com/office/drawing/2014/main" id="{CBAF052C-CD6D-4C58-B1E8-43332815680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693966" y="2125701"/>
                  <a:ext cx="819150" cy="800100"/>
                </a:xfrm>
                <a:prstGeom prst="rect">
                  <a:avLst/>
                </a:prstGeom>
              </p:spPr>
            </p:pic>
            <p:sp>
              <p:nvSpPr>
                <p:cNvPr id="61" name="矩形: 圆角 60">
                  <a:extLst>
                    <a:ext uri="{FF2B5EF4-FFF2-40B4-BE49-F238E27FC236}">
                      <a16:creationId xmlns:a16="http://schemas.microsoft.com/office/drawing/2014/main" id="{AC7F94BF-5787-4BCB-9DB4-1CFF738886B6}"/>
                    </a:ext>
                  </a:extLst>
                </p:cNvPr>
                <p:cNvSpPr/>
                <p:nvPr/>
              </p:nvSpPr>
              <p:spPr>
                <a:xfrm>
                  <a:off x="4772023" y="2168913"/>
                  <a:ext cx="684000" cy="684000"/>
                </a:xfrm>
                <a:prstGeom prst="round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 anchorCtr="1">
                  <a:noAutofit/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tx1"/>
                      </a:solidFill>
                    </a:rPr>
                    <a:t>输入自带管理员密码，成为管理员界面（可选）</a:t>
                  </a:r>
                </a:p>
              </p:txBody>
            </p:sp>
          </p:grpSp>
        </p:grpSp>
        <p:sp>
          <p:nvSpPr>
            <p:cNvPr id="66" name="文本框 65">
              <a:extLst>
                <a:ext uri="{FF2B5EF4-FFF2-40B4-BE49-F238E27FC236}">
                  <a16:creationId xmlns:a16="http://schemas.microsoft.com/office/drawing/2014/main" id="{4EE3548F-2974-4C84-816A-0B9B9882C66C}"/>
                </a:ext>
              </a:extLst>
            </p:cNvPr>
            <p:cNvSpPr txBox="1"/>
            <p:nvPr/>
          </p:nvSpPr>
          <p:spPr>
            <a:xfrm>
              <a:off x="9514872" y="5725020"/>
              <a:ext cx="242893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/>
                <a:t>已系统自带管理员账号登录，新增了第一个管理员之后，提醒管理员修改系统自带的管理员密码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109874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CE252A-BA3B-4674-BC82-E8230AA22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APP</a:t>
            </a:r>
            <a:r>
              <a:rPr lang="zh-CN" altLang="en-US" dirty="0"/>
              <a:t>入口原则</a:t>
            </a:r>
            <a:br>
              <a:rPr lang="en-US" altLang="zh-CN" dirty="0"/>
            </a:br>
            <a:r>
              <a:rPr lang="en-US" altLang="zh-CN" sz="2400" dirty="0"/>
              <a:t>——</a:t>
            </a:r>
            <a:r>
              <a:rPr lang="zh-CN" altLang="en-US" sz="2400" dirty="0"/>
              <a:t>最小信息呈现</a:t>
            </a:r>
            <a:endParaRPr lang="zh-CN" altLang="en-US" dirty="0"/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B7862779-E855-46F1-9AE7-C08ECEC072F0}"/>
              </a:ext>
            </a:extLst>
          </p:cNvPr>
          <p:cNvGrpSpPr/>
          <p:nvPr/>
        </p:nvGrpSpPr>
        <p:grpSpPr>
          <a:xfrm>
            <a:off x="3627526" y="1109961"/>
            <a:ext cx="2761658" cy="4576451"/>
            <a:chOff x="3627526" y="1109961"/>
            <a:chExt cx="2761658" cy="4576451"/>
          </a:xfrm>
        </p:grpSpPr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A5DA00C2-EC85-40CD-9E43-0E83D84A4934}"/>
                </a:ext>
              </a:extLst>
            </p:cNvPr>
            <p:cNvSpPr txBox="1"/>
            <p:nvPr/>
          </p:nvSpPr>
          <p:spPr>
            <a:xfrm>
              <a:off x="4216569" y="5317080"/>
              <a:ext cx="18387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/>
                <a:t>打开</a:t>
              </a:r>
              <a:r>
                <a:rPr lang="en-US" altLang="zh-CN" b="1" dirty="0"/>
                <a:t>APP</a:t>
              </a:r>
              <a:endParaRPr lang="zh-CN" altLang="en-US" b="1" dirty="0"/>
            </a:p>
          </p:txBody>
        </p:sp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FB41006D-BE7E-4AD0-A0D3-CA31C8857504}"/>
                </a:ext>
              </a:extLst>
            </p:cNvPr>
            <p:cNvGrpSpPr/>
            <p:nvPr/>
          </p:nvGrpSpPr>
          <p:grpSpPr>
            <a:xfrm>
              <a:off x="3627526" y="1109961"/>
              <a:ext cx="2761658" cy="4041292"/>
              <a:chOff x="3627526" y="1109961"/>
              <a:chExt cx="2761658" cy="4041292"/>
            </a:xfrm>
          </p:grpSpPr>
          <p:pic>
            <p:nvPicPr>
              <p:cNvPr id="5" name="图片 4">
                <a:extLst>
                  <a:ext uri="{FF2B5EF4-FFF2-40B4-BE49-F238E27FC236}">
                    <a16:creationId xmlns:a16="http://schemas.microsoft.com/office/drawing/2014/main" id="{2E0A4859-600C-46A0-9941-F40CB066D1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627526" y="1109961"/>
                <a:ext cx="2761658" cy="4041292"/>
              </a:xfrm>
              <a:prstGeom prst="rect">
                <a:avLst/>
              </a:prstGeom>
            </p:spPr>
          </p:pic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5C0BE1EA-B2D2-473B-9DFD-1C828A673AC2}"/>
                  </a:ext>
                </a:extLst>
              </p:cNvPr>
              <p:cNvSpPr/>
              <p:nvPr/>
            </p:nvSpPr>
            <p:spPr>
              <a:xfrm>
                <a:off x="3826566" y="1252330"/>
                <a:ext cx="2385392" cy="3796748"/>
              </a:xfrm>
              <a:prstGeom prst="rect">
                <a:avLst/>
              </a:prstGeom>
              <a:solidFill>
                <a:schemeClr val="tx1">
                  <a:alpha val="5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50" name="组合 49">
                <a:extLst>
                  <a:ext uri="{FF2B5EF4-FFF2-40B4-BE49-F238E27FC236}">
                    <a16:creationId xmlns:a16="http://schemas.microsoft.com/office/drawing/2014/main" id="{378DA7A2-2067-4DA4-9C26-47C9DF695AF5}"/>
                  </a:ext>
                </a:extLst>
              </p:cNvPr>
              <p:cNvGrpSpPr/>
              <p:nvPr/>
            </p:nvGrpSpPr>
            <p:grpSpPr>
              <a:xfrm>
                <a:off x="4679515" y="2863847"/>
                <a:ext cx="684000" cy="713809"/>
                <a:chOff x="4693966" y="2125701"/>
                <a:chExt cx="819150" cy="800100"/>
              </a:xfrm>
            </p:grpSpPr>
            <p:pic>
              <p:nvPicPr>
                <p:cNvPr id="51" name="图片 50">
                  <a:extLst>
                    <a:ext uri="{FF2B5EF4-FFF2-40B4-BE49-F238E27FC236}">
                      <a16:creationId xmlns:a16="http://schemas.microsoft.com/office/drawing/2014/main" id="{B0AD8DE5-12F7-417D-A988-3CAEE8FB5A0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693966" y="2125701"/>
                  <a:ext cx="819150" cy="800100"/>
                </a:xfrm>
                <a:prstGeom prst="rect">
                  <a:avLst/>
                </a:prstGeom>
              </p:spPr>
            </p:pic>
            <p:sp>
              <p:nvSpPr>
                <p:cNvPr id="52" name="矩形: 圆角 51">
                  <a:extLst>
                    <a:ext uri="{FF2B5EF4-FFF2-40B4-BE49-F238E27FC236}">
                      <a16:creationId xmlns:a16="http://schemas.microsoft.com/office/drawing/2014/main" id="{39BDA8F9-F913-41B9-9FB7-2DDA19B2A97C}"/>
                    </a:ext>
                  </a:extLst>
                </p:cNvPr>
                <p:cNvSpPr/>
                <p:nvPr/>
              </p:nvSpPr>
              <p:spPr>
                <a:xfrm>
                  <a:off x="4772023" y="2168913"/>
                  <a:ext cx="684000" cy="684000"/>
                </a:xfrm>
                <a:prstGeom prst="round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 anchorCtr="1">
                  <a:noAutofit/>
                </a:bodyPr>
                <a:lstStyle/>
                <a:p>
                  <a:pPr algn="ctr"/>
                  <a:r>
                    <a:rPr lang="zh-CN" altLang="en-US" sz="1200" b="1" dirty="0">
                      <a:solidFill>
                        <a:schemeClr val="tx1"/>
                      </a:solidFill>
                    </a:rPr>
                    <a:t>自动录入</a:t>
                  </a:r>
                  <a:r>
                    <a:rPr lang="en-US" altLang="zh-CN" sz="1200" b="1" dirty="0">
                      <a:solidFill>
                        <a:schemeClr val="tx1"/>
                      </a:solidFill>
                    </a:rPr>
                    <a:t>APP</a:t>
                  </a:r>
                  <a:endParaRPr lang="zh-CN" altLang="en-US" sz="1200" b="1" dirty="0">
                    <a:solidFill>
                      <a:schemeClr val="tx1"/>
                    </a:solidFill>
                  </a:endParaRPr>
                </a:p>
              </p:txBody>
            </p:sp>
          </p:grpSp>
        </p:grpSp>
      </p:grpSp>
      <p:sp>
        <p:nvSpPr>
          <p:cNvPr id="54" name="文本框 53">
            <a:extLst>
              <a:ext uri="{FF2B5EF4-FFF2-40B4-BE49-F238E27FC236}">
                <a16:creationId xmlns:a16="http://schemas.microsoft.com/office/drawing/2014/main" id="{C0563995-F5A6-47ED-B075-7A1C86D5A62D}"/>
              </a:ext>
            </a:extLst>
          </p:cNvPr>
          <p:cNvSpPr txBox="1"/>
          <p:nvPr/>
        </p:nvSpPr>
        <p:spPr>
          <a:xfrm>
            <a:off x="8869466" y="5346576"/>
            <a:ext cx="23489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除求助入口外，</a:t>
            </a:r>
            <a:endParaRPr lang="en-US" altLang="zh-CN" b="1" dirty="0"/>
          </a:p>
          <a:p>
            <a:r>
              <a:rPr lang="zh-CN" altLang="en-US" b="1" dirty="0"/>
              <a:t>仅呈现职责相关入口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4007F414-FE5C-468E-9164-02361FE312AB}"/>
              </a:ext>
            </a:extLst>
          </p:cNvPr>
          <p:cNvGrpSpPr/>
          <p:nvPr/>
        </p:nvGrpSpPr>
        <p:grpSpPr>
          <a:xfrm>
            <a:off x="6670422" y="2017499"/>
            <a:ext cx="1838739" cy="4222911"/>
            <a:chOff x="6670422" y="2017499"/>
            <a:chExt cx="1838739" cy="4222911"/>
          </a:xfrm>
        </p:grpSpPr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D5445374-450C-42CD-874A-273148E0780B}"/>
                </a:ext>
              </a:extLst>
            </p:cNvPr>
            <p:cNvGrpSpPr/>
            <p:nvPr/>
          </p:nvGrpSpPr>
          <p:grpSpPr>
            <a:xfrm>
              <a:off x="6670422" y="2017499"/>
              <a:ext cx="1838739" cy="4222911"/>
              <a:chOff x="6774390" y="2017499"/>
              <a:chExt cx="1838739" cy="4222911"/>
            </a:xfrm>
          </p:grpSpPr>
          <p:pic>
            <p:nvPicPr>
              <p:cNvPr id="3" name="图片 2">
                <a:extLst>
                  <a:ext uri="{FF2B5EF4-FFF2-40B4-BE49-F238E27FC236}">
                    <a16:creationId xmlns:a16="http://schemas.microsoft.com/office/drawing/2014/main" id="{2FB1DCC4-9601-4CF5-B282-4CDE84CDB2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324658" y="2017499"/>
                <a:ext cx="738202" cy="1133205"/>
              </a:xfrm>
              <a:prstGeom prst="rect">
                <a:avLst/>
              </a:prstGeom>
            </p:spPr>
          </p:pic>
          <p:sp>
            <p:nvSpPr>
              <p:cNvPr id="53" name="文本框 52">
                <a:extLst>
                  <a:ext uri="{FF2B5EF4-FFF2-40B4-BE49-F238E27FC236}">
                    <a16:creationId xmlns:a16="http://schemas.microsoft.com/office/drawing/2014/main" id="{496FD880-A64C-48CC-A320-8BCEFAF82915}"/>
                  </a:ext>
                </a:extLst>
              </p:cNvPr>
              <p:cNvSpPr txBox="1"/>
              <p:nvPr/>
            </p:nvSpPr>
            <p:spPr>
              <a:xfrm>
                <a:off x="6774390" y="5317080"/>
                <a:ext cx="183873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b="1" dirty="0"/>
                  <a:t>完成指纹、姓名、手写签名等个人信息录入，</a:t>
                </a:r>
              </a:p>
            </p:txBody>
          </p:sp>
        </p:grpSp>
        <p:pic>
          <p:nvPicPr>
            <p:cNvPr id="44" name="图片 43">
              <a:extLst>
                <a:ext uri="{FF2B5EF4-FFF2-40B4-BE49-F238E27FC236}">
                  <a16:creationId xmlns:a16="http://schemas.microsoft.com/office/drawing/2014/main" id="{40E49AE3-8FFB-404C-927E-19E6B00FCAF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45374" y="3796752"/>
              <a:ext cx="1069431" cy="771446"/>
            </a:xfrm>
            <a:prstGeom prst="rect">
              <a:avLst/>
            </a:prstGeom>
          </p:spPr>
        </p:pic>
      </p:grpSp>
      <p:grpSp>
        <p:nvGrpSpPr>
          <p:cNvPr id="65" name="组合 64">
            <a:extLst>
              <a:ext uri="{FF2B5EF4-FFF2-40B4-BE49-F238E27FC236}">
                <a16:creationId xmlns:a16="http://schemas.microsoft.com/office/drawing/2014/main" id="{43E65887-3F1F-4D67-8356-FB2142725487}"/>
              </a:ext>
            </a:extLst>
          </p:cNvPr>
          <p:cNvGrpSpPr/>
          <p:nvPr/>
        </p:nvGrpSpPr>
        <p:grpSpPr>
          <a:xfrm>
            <a:off x="8731454" y="342677"/>
            <a:ext cx="2710543" cy="4878252"/>
            <a:chOff x="6762838" y="1297030"/>
            <a:chExt cx="2710543" cy="4878252"/>
          </a:xfrm>
        </p:grpSpPr>
        <p:pic>
          <p:nvPicPr>
            <p:cNvPr id="66" name="图片 65">
              <a:extLst>
                <a:ext uri="{FF2B5EF4-FFF2-40B4-BE49-F238E27FC236}">
                  <a16:creationId xmlns:a16="http://schemas.microsoft.com/office/drawing/2014/main" id="{67FB06A0-3442-4542-99D8-5FAB00E8E64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762838" y="1297030"/>
              <a:ext cx="2710543" cy="4878252"/>
            </a:xfrm>
            <a:prstGeom prst="rect">
              <a:avLst/>
            </a:prstGeom>
          </p:spPr>
        </p:pic>
        <p:grpSp>
          <p:nvGrpSpPr>
            <p:cNvPr id="67" name="组合 66">
              <a:extLst>
                <a:ext uri="{FF2B5EF4-FFF2-40B4-BE49-F238E27FC236}">
                  <a16:creationId xmlns:a16="http://schemas.microsoft.com/office/drawing/2014/main" id="{27413078-0D00-42D3-8E17-D6ED9F9D6570}"/>
                </a:ext>
              </a:extLst>
            </p:cNvPr>
            <p:cNvGrpSpPr/>
            <p:nvPr/>
          </p:nvGrpSpPr>
          <p:grpSpPr>
            <a:xfrm>
              <a:off x="7215597" y="2148242"/>
              <a:ext cx="566231" cy="512954"/>
              <a:chOff x="4693966" y="2125701"/>
              <a:chExt cx="819150" cy="800100"/>
            </a:xfrm>
          </p:grpSpPr>
          <p:pic>
            <p:nvPicPr>
              <p:cNvPr id="89" name="图片 88">
                <a:extLst>
                  <a:ext uri="{FF2B5EF4-FFF2-40B4-BE49-F238E27FC236}">
                    <a16:creationId xmlns:a16="http://schemas.microsoft.com/office/drawing/2014/main" id="{792D31FC-2BAE-42D5-B080-40456E17E4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693966" y="2125701"/>
                <a:ext cx="819150" cy="800100"/>
              </a:xfrm>
              <a:prstGeom prst="rect">
                <a:avLst/>
              </a:prstGeom>
            </p:spPr>
          </p:pic>
          <p:sp>
            <p:nvSpPr>
              <p:cNvPr id="90" name="矩形: 圆角 89">
                <a:extLst>
                  <a:ext uri="{FF2B5EF4-FFF2-40B4-BE49-F238E27FC236}">
                    <a16:creationId xmlns:a16="http://schemas.microsoft.com/office/drawing/2014/main" id="{19769FF0-DBD0-40B1-907B-8B40AC141CCD}"/>
                  </a:ext>
                </a:extLst>
              </p:cNvPr>
              <p:cNvSpPr/>
              <p:nvPr/>
            </p:nvSpPr>
            <p:spPr>
              <a:xfrm>
                <a:off x="4772023" y="2168913"/>
                <a:ext cx="684000" cy="684000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>
                <a:noAutofit/>
              </a:bodyPr>
              <a:lstStyle/>
              <a:p>
                <a:pPr algn="ctr"/>
                <a:r>
                  <a:rPr lang="zh-CN" altLang="en-US" sz="1200" b="1" dirty="0">
                    <a:solidFill>
                      <a:schemeClr val="tx1"/>
                    </a:solidFill>
                  </a:rPr>
                  <a:t>设备登记</a:t>
                </a:r>
              </a:p>
            </p:txBody>
          </p:sp>
        </p:grpSp>
        <p:grpSp>
          <p:nvGrpSpPr>
            <p:cNvPr id="68" name="组合 67">
              <a:extLst>
                <a:ext uri="{FF2B5EF4-FFF2-40B4-BE49-F238E27FC236}">
                  <a16:creationId xmlns:a16="http://schemas.microsoft.com/office/drawing/2014/main" id="{1BD36C83-01EF-4A07-8ACE-041E1B106502}"/>
                </a:ext>
              </a:extLst>
            </p:cNvPr>
            <p:cNvGrpSpPr/>
            <p:nvPr/>
          </p:nvGrpSpPr>
          <p:grpSpPr>
            <a:xfrm>
              <a:off x="7215597" y="2799954"/>
              <a:ext cx="566231" cy="512954"/>
              <a:chOff x="4693966" y="2125701"/>
              <a:chExt cx="819150" cy="800100"/>
            </a:xfrm>
          </p:grpSpPr>
          <p:pic>
            <p:nvPicPr>
              <p:cNvPr id="87" name="图片 86">
                <a:extLst>
                  <a:ext uri="{FF2B5EF4-FFF2-40B4-BE49-F238E27FC236}">
                    <a16:creationId xmlns:a16="http://schemas.microsoft.com/office/drawing/2014/main" id="{F9CF5E7B-8D8C-4AB3-A40E-BF51448A6F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693966" y="2125701"/>
                <a:ext cx="819150" cy="800100"/>
              </a:xfrm>
              <a:prstGeom prst="rect">
                <a:avLst/>
              </a:prstGeom>
            </p:spPr>
          </p:pic>
          <p:sp>
            <p:nvSpPr>
              <p:cNvPr id="88" name="矩形: 圆角 87">
                <a:extLst>
                  <a:ext uri="{FF2B5EF4-FFF2-40B4-BE49-F238E27FC236}">
                    <a16:creationId xmlns:a16="http://schemas.microsoft.com/office/drawing/2014/main" id="{7278E8FD-C0CA-4CB0-BC6D-D7936257EEDF}"/>
                  </a:ext>
                </a:extLst>
              </p:cNvPr>
              <p:cNvSpPr/>
              <p:nvPr/>
            </p:nvSpPr>
            <p:spPr>
              <a:xfrm>
                <a:off x="4772023" y="2168913"/>
                <a:ext cx="684000" cy="684000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>
                <a:noAutofit/>
              </a:bodyPr>
              <a:lstStyle/>
              <a:p>
                <a:pPr algn="ctr"/>
                <a:r>
                  <a:rPr lang="zh-CN" altLang="en-US" sz="1200" b="1" dirty="0">
                    <a:solidFill>
                      <a:schemeClr val="tx1"/>
                    </a:solidFill>
                  </a:rPr>
                  <a:t>批次登记</a:t>
                </a:r>
              </a:p>
            </p:txBody>
          </p:sp>
        </p:grpSp>
        <p:grpSp>
          <p:nvGrpSpPr>
            <p:cNvPr id="69" name="组合 68">
              <a:extLst>
                <a:ext uri="{FF2B5EF4-FFF2-40B4-BE49-F238E27FC236}">
                  <a16:creationId xmlns:a16="http://schemas.microsoft.com/office/drawing/2014/main" id="{9AE417B5-9F95-4E08-A0EC-F30E95CE97B3}"/>
                </a:ext>
              </a:extLst>
            </p:cNvPr>
            <p:cNvGrpSpPr/>
            <p:nvPr/>
          </p:nvGrpSpPr>
          <p:grpSpPr>
            <a:xfrm>
              <a:off x="7215597" y="3451666"/>
              <a:ext cx="566231" cy="512954"/>
              <a:chOff x="4693966" y="2125701"/>
              <a:chExt cx="819150" cy="800100"/>
            </a:xfrm>
          </p:grpSpPr>
          <p:pic>
            <p:nvPicPr>
              <p:cNvPr id="85" name="图片 84">
                <a:extLst>
                  <a:ext uri="{FF2B5EF4-FFF2-40B4-BE49-F238E27FC236}">
                    <a16:creationId xmlns:a16="http://schemas.microsoft.com/office/drawing/2014/main" id="{2086E799-D443-4909-AA6B-3729CA6878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693966" y="2125701"/>
                <a:ext cx="819150" cy="800100"/>
              </a:xfrm>
              <a:prstGeom prst="rect">
                <a:avLst/>
              </a:prstGeom>
            </p:spPr>
          </p:pic>
          <p:sp>
            <p:nvSpPr>
              <p:cNvPr id="86" name="矩形: 圆角 85">
                <a:extLst>
                  <a:ext uri="{FF2B5EF4-FFF2-40B4-BE49-F238E27FC236}">
                    <a16:creationId xmlns:a16="http://schemas.microsoft.com/office/drawing/2014/main" id="{A3DA70BD-6E91-4DD0-87D1-E6341B806DBA}"/>
                  </a:ext>
                </a:extLst>
              </p:cNvPr>
              <p:cNvSpPr/>
              <p:nvPr/>
            </p:nvSpPr>
            <p:spPr>
              <a:xfrm>
                <a:off x="4772023" y="2168913"/>
                <a:ext cx="684000" cy="684000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>
                <a:noAutofit/>
              </a:bodyPr>
              <a:lstStyle/>
              <a:p>
                <a:pPr algn="ctr"/>
                <a:r>
                  <a:rPr lang="zh-CN" altLang="en-US" sz="1200" b="1" dirty="0">
                    <a:solidFill>
                      <a:schemeClr val="tx1"/>
                    </a:solidFill>
                  </a:rPr>
                  <a:t>质检结果提取</a:t>
                </a:r>
              </a:p>
            </p:txBody>
          </p:sp>
        </p:grpSp>
        <p:grpSp>
          <p:nvGrpSpPr>
            <p:cNvPr id="70" name="组合 69">
              <a:extLst>
                <a:ext uri="{FF2B5EF4-FFF2-40B4-BE49-F238E27FC236}">
                  <a16:creationId xmlns:a16="http://schemas.microsoft.com/office/drawing/2014/main" id="{A95DB629-B04E-4CBF-8B49-7B8DB6ADCB32}"/>
                </a:ext>
              </a:extLst>
            </p:cNvPr>
            <p:cNvGrpSpPr/>
            <p:nvPr/>
          </p:nvGrpSpPr>
          <p:grpSpPr>
            <a:xfrm>
              <a:off x="7215597" y="4103378"/>
              <a:ext cx="566231" cy="512954"/>
              <a:chOff x="4693966" y="2125701"/>
              <a:chExt cx="819150" cy="800100"/>
            </a:xfrm>
          </p:grpSpPr>
          <p:pic>
            <p:nvPicPr>
              <p:cNvPr id="83" name="图片 82">
                <a:extLst>
                  <a:ext uri="{FF2B5EF4-FFF2-40B4-BE49-F238E27FC236}">
                    <a16:creationId xmlns:a16="http://schemas.microsoft.com/office/drawing/2014/main" id="{8EE9CBBD-BBAF-4544-A460-12C3A7F83A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693966" y="2125701"/>
                <a:ext cx="819150" cy="800100"/>
              </a:xfrm>
              <a:prstGeom prst="rect">
                <a:avLst/>
              </a:prstGeom>
            </p:spPr>
          </p:pic>
          <p:sp>
            <p:nvSpPr>
              <p:cNvPr id="84" name="矩形: 圆角 83">
                <a:extLst>
                  <a:ext uri="{FF2B5EF4-FFF2-40B4-BE49-F238E27FC236}">
                    <a16:creationId xmlns:a16="http://schemas.microsoft.com/office/drawing/2014/main" id="{E4D81DA9-7B19-4E13-BD50-6419C4F7B532}"/>
                  </a:ext>
                </a:extLst>
              </p:cNvPr>
              <p:cNvSpPr/>
              <p:nvPr/>
            </p:nvSpPr>
            <p:spPr>
              <a:xfrm>
                <a:off x="4772023" y="2168913"/>
                <a:ext cx="684000" cy="684000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>
                <a:noAutofit/>
              </a:bodyPr>
              <a:lstStyle/>
              <a:p>
                <a:pPr algn="ctr"/>
                <a:r>
                  <a:rPr lang="zh-CN" altLang="en-US" sz="1200" b="1" dirty="0">
                    <a:solidFill>
                      <a:schemeClr val="tx1"/>
                    </a:solidFill>
                  </a:rPr>
                  <a:t>原始记录生成</a:t>
                </a:r>
              </a:p>
            </p:txBody>
          </p:sp>
        </p:grpSp>
        <p:grpSp>
          <p:nvGrpSpPr>
            <p:cNvPr id="71" name="组合 70">
              <a:extLst>
                <a:ext uri="{FF2B5EF4-FFF2-40B4-BE49-F238E27FC236}">
                  <a16:creationId xmlns:a16="http://schemas.microsoft.com/office/drawing/2014/main" id="{79EE682B-8E63-4BA5-9F8E-B6C7BB349F9F}"/>
                </a:ext>
              </a:extLst>
            </p:cNvPr>
            <p:cNvGrpSpPr/>
            <p:nvPr/>
          </p:nvGrpSpPr>
          <p:grpSpPr>
            <a:xfrm>
              <a:off x="7906302" y="4088968"/>
              <a:ext cx="566231" cy="512954"/>
              <a:chOff x="4693966" y="2125701"/>
              <a:chExt cx="819150" cy="800100"/>
            </a:xfrm>
          </p:grpSpPr>
          <p:pic>
            <p:nvPicPr>
              <p:cNvPr id="81" name="图片 80">
                <a:extLst>
                  <a:ext uri="{FF2B5EF4-FFF2-40B4-BE49-F238E27FC236}">
                    <a16:creationId xmlns:a16="http://schemas.microsoft.com/office/drawing/2014/main" id="{C80FB6EE-FB38-48FE-979C-7E5D994AC8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693966" y="2125701"/>
                <a:ext cx="819150" cy="800100"/>
              </a:xfrm>
              <a:prstGeom prst="rect">
                <a:avLst/>
              </a:prstGeom>
            </p:spPr>
          </p:pic>
          <p:sp>
            <p:nvSpPr>
              <p:cNvPr id="82" name="矩形: 圆角 81">
                <a:extLst>
                  <a:ext uri="{FF2B5EF4-FFF2-40B4-BE49-F238E27FC236}">
                    <a16:creationId xmlns:a16="http://schemas.microsoft.com/office/drawing/2014/main" id="{AF673C1E-F5DB-4120-A0DD-C68ECE42FF95}"/>
                  </a:ext>
                </a:extLst>
              </p:cNvPr>
              <p:cNvSpPr/>
              <p:nvPr/>
            </p:nvSpPr>
            <p:spPr>
              <a:xfrm>
                <a:off x="4772023" y="2168913"/>
                <a:ext cx="684000" cy="684000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>
                <a:noAutofit/>
              </a:bodyPr>
              <a:lstStyle/>
              <a:p>
                <a:pPr algn="ctr"/>
                <a:r>
                  <a:rPr lang="zh-CN" altLang="en-US" sz="1200" b="1" dirty="0">
                    <a:solidFill>
                      <a:schemeClr val="tx1"/>
                    </a:solidFill>
                  </a:rPr>
                  <a:t>报告生成</a:t>
                </a:r>
              </a:p>
            </p:txBody>
          </p:sp>
        </p:grpSp>
        <p:grpSp>
          <p:nvGrpSpPr>
            <p:cNvPr id="72" name="组合 71">
              <a:extLst>
                <a:ext uri="{FF2B5EF4-FFF2-40B4-BE49-F238E27FC236}">
                  <a16:creationId xmlns:a16="http://schemas.microsoft.com/office/drawing/2014/main" id="{A9A96D43-59C9-4854-AC99-3C8074C73213}"/>
                </a:ext>
              </a:extLst>
            </p:cNvPr>
            <p:cNvGrpSpPr/>
            <p:nvPr/>
          </p:nvGrpSpPr>
          <p:grpSpPr>
            <a:xfrm>
              <a:off x="7215597" y="4755090"/>
              <a:ext cx="566231" cy="512954"/>
              <a:chOff x="4693966" y="2125701"/>
              <a:chExt cx="819150" cy="800100"/>
            </a:xfrm>
          </p:grpSpPr>
          <p:pic>
            <p:nvPicPr>
              <p:cNvPr id="79" name="图片 78">
                <a:extLst>
                  <a:ext uri="{FF2B5EF4-FFF2-40B4-BE49-F238E27FC236}">
                    <a16:creationId xmlns:a16="http://schemas.microsoft.com/office/drawing/2014/main" id="{1DBE2A17-AB05-457F-8559-F268E630B2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693966" y="2125701"/>
                <a:ext cx="819150" cy="800100"/>
              </a:xfrm>
              <a:prstGeom prst="rect">
                <a:avLst/>
              </a:prstGeom>
            </p:spPr>
          </p:pic>
          <p:sp>
            <p:nvSpPr>
              <p:cNvPr id="80" name="矩形: 圆角 79">
                <a:extLst>
                  <a:ext uri="{FF2B5EF4-FFF2-40B4-BE49-F238E27FC236}">
                    <a16:creationId xmlns:a16="http://schemas.microsoft.com/office/drawing/2014/main" id="{6C891D30-AE39-4248-A39B-8B6C52A273C8}"/>
                  </a:ext>
                </a:extLst>
              </p:cNvPr>
              <p:cNvSpPr/>
              <p:nvPr/>
            </p:nvSpPr>
            <p:spPr>
              <a:xfrm>
                <a:off x="4772023" y="2168913"/>
                <a:ext cx="684000" cy="684000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>
                <a:noAutofit/>
              </a:bodyPr>
              <a:lstStyle/>
              <a:p>
                <a:pPr algn="ctr"/>
                <a:r>
                  <a:rPr lang="zh-CN" altLang="en-US" sz="1200" b="1" dirty="0">
                    <a:solidFill>
                      <a:schemeClr val="tx1"/>
                    </a:solidFill>
                  </a:rPr>
                  <a:t>审批</a:t>
                </a:r>
              </a:p>
            </p:txBody>
          </p:sp>
        </p:grpSp>
        <p:grpSp>
          <p:nvGrpSpPr>
            <p:cNvPr id="73" name="组合 72">
              <a:extLst>
                <a:ext uri="{FF2B5EF4-FFF2-40B4-BE49-F238E27FC236}">
                  <a16:creationId xmlns:a16="http://schemas.microsoft.com/office/drawing/2014/main" id="{AEFB8428-DED8-4369-8A93-29159A3F99C7}"/>
                </a:ext>
              </a:extLst>
            </p:cNvPr>
            <p:cNvGrpSpPr/>
            <p:nvPr/>
          </p:nvGrpSpPr>
          <p:grpSpPr>
            <a:xfrm>
              <a:off x="8582627" y="4895974"/>
              <a:ext cx="562476" cy="582789"/>
              <a:chOff x="4693966" y="1450779"/>
              <a:chExt cx="819150" cy="800099"/>
            </a:xfrm>
          </p:grpSpPr>
          <p:pic>
            <p:nvPicPr>
              <p:cNvPr id="77" name="图片 76">
                <a:extLst>
                  <a:ext uri="{FF2B5EF4-FFF2-40B4-BE49-F238E27FC236}">
                    <a16:creationId xmlns:a16="http://schemas.microsoft.com/office/drawing/2014/main" id="{4DD428C3-935E-475F-B75A-6197C5271C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693966" y="1450779"/>
                <a:ext cx="819150" cy="800099"/>
              </a:xfrm>
              <a:prstGeom prst="rect">
                <a:avLst/>
              </a:prstGeom>
            </p:spPr>
          </p:pic>
          <p:sp>
            <p:nvSpPr>
              <p:cNvPr id="78" name="矩形: 圆角 77">
                <a:extLst>
                  <a:ext uri="{FF2B5EF4-FFF2-40B4-BE49-F238E27FC236}">
                    <a16:creationId xmlns:a16="http://schemas.microsoft.com/office/drawing/2014/main" id="{A75E3E30-7B4C-4616-A54F-E4DFB7732A6C}"/>
                  </a:ext>
                </a:extLst>
              </p:cNvPr>
              <p:cNvSpPr/>
              <p:nvPr/>
            </p:nvSpPr>
            <p:spPr>
              <a:xfrm>
                <a:off x="4772022" y="1466988"/>
                <a:ext cx="684000" cy="684000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>
                <a:noAutofit/>
              </a:bodyPr>
              <a:lstStyle/>
              <a:p>
                <a:pPr algn="ctr"/>
                <a:r>
                  <a:rPr lang="zh-CN" altLang="en-US" sz="1200" b="1" dirty="0">
                    <a:solidFill>
                      <a:schemeClr val="tx1"/>
                    </a:solidFill>
                  </a:rPr>
                  <a:t>寻求帮助</a:t>
                </a:r>
              </a:p>
            </p:txBody>
          </p:sp>
        </p:grpSp>
        <p:grpSp>
          <p:nvGrpSpPr>
            <p:cNvPr id="74" name="组合 73">
              <a:extLst>
                <a:ext uri="{FF2B5EF4-FFF2-40B4-BE49-F238E27FC236}">
                  <a16:creationId xmlns:a16="http://schemas.microsoft.com/office/drawing/2014/main" id="{45E81706-0701-4E74-8E7C-4B96F496660F}"/>
                </a:ext>
              </a:extLst>
            </p:cNvPr>
            <p:cNvGrpSpPr/>
            <p:nvPr/>
          </p:nvGrpSpPr>
          <p:grpSpPr>
            <a:xfrm>
              <a:off x="7906302" y="2163635"/>
              <a:ext cx="566231" cy="512954"/>
              <a:chOff x="4693966" y="2125701"/>
              <a:chExt cx="819150" cy="800100"/>
            </a:xfrm>
          </p:grpSpPr>
          <p:pic>
            <p:nvPicPr>
              <p:cNvPr id="75" name="图片 74">
                <a:extLst>
                  <a:ext uri="{FF2B5EF4-FFF2-40B4-BE49-F238E27FC236}">
                    <a16:creationId xmlns:a16="http://schemas.microsoft.com/office/drawing/2014/main" id="{16E85B36-29CA-47FF-8C02-7342D67DA5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693966" y="2125701"/>
                <a:ext cx="819150" cy="800100"/>
              </a:xfrm>
              <a:prstGeom prst="rect">
                <a:avLst/>
              </a:prstGeom>
            </p:spPr>
          </p:pic>
          <p:sp>
            <p:nvSpPr>
              <p:cNvPr id="76" name="矩形: 圆角 75">
                <a:extLst>
                  <a:ext uri="{FF2B5EF4-FFF2-40B4-BE49-F238E27FC236}">
                    <a16:creationId xmlns:a16="http://schemas.microsoft.com/office/drawing/2014/main" id="{DC22809A-3F3F-4A14-A9A7-6F07B5234949}"/>
                  </a:ext>
                </a:extLst>
              </p:cNvPr>
              <p:cNvSpPr/>
              <p:nvPr/>
            </p:nvSpPr>
            <p:spPr>
              <a:xfrm>
                <a:off x="4772023" y="2168913"/>
                <a:ext cx="684000" cy="684000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>
                <a:noAutofit/>
              </a:bodyPr>
              <a:lstStyle/>
              <a:p>
                <a:pPr algn="ctr"/>
                <a:r>
                  <a:rPr lang="zh-CN" altLang="en-US" sz="1200" b="1" dirty="0">
                    <a:solidFill>
                      <a:schemeClr val="tx1"/>
                    </a:solidFill>
                  </a:rPr>
                  <a:t>试剂信息登记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522284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CE252A-BA3B-4674-BC82-E8230AA22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APP</a:t>
            </a:r>
            <a:r>
              <a:rPr lang="zh-CN" altLang="en-US" dirty="0"/>
              <a:t>入口模块</a:t>
            </a:r>
            <a:br>
              <a:rPr lang="en-US" altLang="zh-CN" dirty="0"/>
            </a:br>
            <a:r>
              <a:rPr lang="en-US" altLang="zh-CN" sz="2400" dirty="0"/>
              <a:t>——</a:t>
            </a:r>
            <a:r>
              <a:rPr lang="zh-CN" altLang="en-US" sz="2400" dirty="0"/>
              <a:t>登录</a:t>
            </a:r>
            <a:r>
              <a:rPr lang="en-US" altLang="zh-CN" sz="2400" dirty="0"/>
              <a:t>APP</a:t>
            </a:r>
            <a:r>
              <a:rPr lang="zh-CN" altLang="en-US" sz="2400" dirty="0"/>
              <a:t>之后，研发人员可以看到所有模块</a:t>
            </a:r>
            <a:endParaRPr lang="zh-CN" altLang="en-US" dirty="0"/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7F51D6C5-9554-49B2-91CF-1A1D451D919D}"/>
              </a:ext>
            </a:extLst>
          </p:cNvPr>
          <p:cNvGrpSpPr/>
          <p:nvPr/>
        </p:nvGrpSpPr>
        <p:grpSpPr>
          <a:xfrm>
            <a:off x="3572271" y="678050"/>
            <a:ext cx="2710543" cy="6220954"/>
            <a:chOff x="3611599" y="678050"/>
            <a:chExt cx="2710543" cy="6220954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7D5A3645-6919-4668-98A7-C97D8517DD4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11599" y="678050"/>
              <a:ext cx="2710543" cy="6220954"/>
            </a:xfrm>
            <a:prstGeom prst="rect">
              <a:avLst/>
            </a:prstGeom>
          </p:spPr>
        </p:pic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BA30FDDD-78FA-4CD1-A78D-643DCEE82214}"/>
                </a:ext>
              </a:extLst>
            </p:cNvPr>
            <p:cNvGrpSpPr/>
            <p:nvPr/>
          </p:nvGrpSpPr>
          <p:grpSpPr>
            <a:xfrm>
              <a:off x="4064358" y="2188024"/>
              <a:ext cx="566231" cy="512954"/>
              <a:chOff x="4693966" y="2125701"/>
              <a:chExt cx="819150" cy="800100"/>
            </a:xfrm>
          </p:grpSpPr>
          <p:pic>
            <p:nvPicPr>
              <p:cNvPr id="24" name="图片 23">
                <a:extLst>
                  <a:ext uri="{FF2B5EF4-FFF2-40B4-BE49-F238E27FC236}">
                    <a16:creationId xmlns:a16="http://schemas.microsoft.com/office/drawing/2014/main" id="{2082EBBE-FD0C-4E5C-A1BD-9977D184316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693966" y="2125701"/>
                <a:ext cx="819150" cy="800100"/>
              </a:xfrm>
              <a:prstGeom prst="rect">
                <a:avLst/>
              </a:prstGeom>
            </p:spPr>
          </p:pic>
          <p:sp>
            <p:nvSpPr>
              <p:cNvPr id="25" name="矩形: 圆角 24">
                <a:extLst>
                  <a:ext uri="{FF2B5EF4-FFF2-40B4-BE49-F238E27FC236}">
                    <a16:creationId xmlns:a16="http://schemas.microsoft.com/office/drawing/2014/main" id="{12A630A8-3A58-4241-9714-295FDCD388A1}"/>
                  </a:ext>
                </a:extLst>
              </p:cNvPr>
              <p:cNvSpPr/>
              <p:nvPr/>
            </p:nvSpPr>
            <p:spPr>
              <a:xfrm>
                <a:off x="4772023" y="2168913"/>
                <a:ext cx="684000" cy="684000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>
                <a:noAutofit/>
              </a:bodyPr>
              <a:lstStyle/>
              <a:p>
                <a:pPr algn="ctr"/>
                <a:r>
                  <a:rPr lang="zh-CN" altLang="en-US" sz="1200" b="1" dirty="0">
                    <a:solidFill>
                      <a:schemeClr val="tx1"/>
                    </a:solidFill>
                  </a:rPr>
                  <a:t>设备登记</a:t>
                </a:r>
              </a:p>
            </p:txBody>
          </p:sp>
        </p:grpSp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7F3ECABA-CC92-4BD3-9E1A-63FED7BCBB4A}"/>
                </a:ext>
              </a:extLst>
            </p:cNvPr>
            <p:cNvGrpSpPr/>
            <p:nvPr/>
          </p:nvGrpSpPr>
          <p:grpSpPr>
            <a:xfrm>
              <a:off x="4064358" y="5446584"/>
              <a:ext cx="562476" cy="587141"/>
              <a:chOff x="4693966" y="2125701"/>
              <a:chExt cx="819150" cy="800100"/>
            </a:xfrm>
          </p:grpSpPr>
          <p:pic>
            <p:nvPicPr>
              <p:cNvPr id="27" name="图片 26">
                <a:extLst>
                  <a:ext uri="{FF2B5EF4-FFF2-40B4-BE49-F238E27FC236}">
                    <a16:creationId xmlns:a16="http://schemas.microsoft.com/office/drawing/2014/main" id="{EE1AFF8D-9098-4889-9446-DCE4EB3BA0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693966" y="2125701"/>
                <a:ext cx="819150" cy="800100"/>
              </a:xfrm>
              <a:prstGeom prst="rect">
                <a:avLst/>
              </a:prstGeom>
            </p:spPr>
          </p:pic>
          <p:sp>
            <p:nvSpPr>
              <p:cNvPr id="28" name="矩形: 圆角 27">
                <a:extLst>
                  <a:ext uri="{FF2B5EF4-FFF2-40B4-BE49-F238E27FC236}">
                    <a16:creationId xmlns:a16="http://schemas.microsoft.com/office/drawing/2014/main" id="{D73F36C2-6CE6-4AB3-9886-93D1B6FB17E0}"/>
                  </a:ext>
                </a:extLst>
              </p:cNvPr>
              <p:cNvSpPr/>
              <p:nvPr/>
            </p:nvSpPr>
            <p:spPr>
              <a:xfrm>
                <a:off x="4772023" y="2168913"/>
                <a:ext cx="684000" cy="684000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>
                <a:noAutofit/>
              </a:bodyPr>
              <a:lstStyle/>
              <a:p>
                <a:pPr algn="ctr"/>
                <a:r>
                  <a:rPr lang="zh-CN" altLang="en-US" sz="1200" b="1">
                    <a:solidFill>
                      <a:schemeClr val="tx1"/>
                    </a:solidFill>
                  </a:rPr>
                  <a:t>数据源训练</a:t>
                </a:r>
                <a:endParaRPr lang="zh-CN" altLang="en-US" sz="1200" b="1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D87D75C2-2E6B-404F-A3A9-029B4A55707B}"/>
                </a:ext>
              </a:extLst>
            </p:cNvPr>
            <p:cNvGrpSpPr/>
            <p:nvPr/>
          </p:nvGrpSpPr>
          <p:grpSpPr>
            <a:xfrm>
              <a:off x="4755063" y="5433895"/>
              <a:ext cx="562476" cy="587141"/>
              <a:chOff x="4693966" y="2125701"/>
              <a:chExt cx="819150" cy="800100"/>
            </a:xfrm>
          </p:grpSpPr>
          <p:pic>
            <p:nvPicPr>
              <p:cNvPr id="30" name="图片 29">
                <a:extLst>
                  <a:ext uri="{FF2B5EF4-FFF2-40B4-BE49-F238E27FC236}">
                    <a16:creationId xmlns:a16="http://schemas.microsoft.com/office/drawing/2014/main" id="{51E60433-458B-418F-A272-2E2C5544CA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693966" y="2125701"/>
                <a:ext cx="819150" cy="800100"/>
              </a:xfrm>
              <a:prstGeom prst="rect">
                <a:avLst/>
              </a:prstGeom>
            </p:spPr>
          </p:pic>
          <p:sp>
            <p:nvSpPr>
              <p:cNvPr id="31" name="矩形: 圆角 30">
                <a:extLst>
                  <a:ext uri="{FF2B5EF4-FFF2-40B4-BE49-F238E27FC236}">
                    <a16:creationId xmlns:a16="http://schemas.microsoft.com/office/drawing/2014/main" id="{112B111C-E7B2-4570-ABEA-B401B3B549C9}"/>
                  </a:ext>
                </a:extLst>
              </p:cNvPr>
              <p:cNvSpPr/>
              <p:nvPr/>
            </p:nvSpPr>
            <p:spPr>
              <a:xfrm>
                <a:off x="4772023" y="2168913"/>
                <a:ext cx="684000" cy="684000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>
                <a:noAutofit/>
              </a:bodyPr>
              <a:lstStyle/>
              <a:p>
                <a:pPr algn="ctr"/>
                <a:r>
                  <a:rPr lang="zh-CN" altLang="en-US" sz="1200" b="1" dirty="0">
                    <a:solidFill>
                      <a:schemeClr val="tx1"/>
                    </a:solidFill>
                  </a:rPr>
                  <a:t>生成配置</a:t>
                </a:r>
              </a:p>
            </p:txBody>
          </p:sp>
        </p:grpSp>
        <p:grpSp>
          <p:nvGrpSpPr>
            <p:cNvPr id="32" name="组合 31">
              <a:extLst>
                <a:ext uri="{FF2B5EF4-FFF2-40B4-BE49-F238E27FC236}">
                  <a16:creationId xmlns:a16="http://schemas.microsoft.com/office/drawing/2014/main" id="{358E5366-49C4-454C-A1C9-7D32797F9DAB}"/>
                </a:ext>
              </a:extLst>
            </p:cNvPr>
            <p:cNvGrpSpPr/>
            <p:nvPr/>
          </p:nvGrpSpPr>
          <p:grpSpPr>
            <a:xfrm>
              <a:off x="4064358" y="2839736"/>
              <a:ext cx="566231" cy="512954"/>
              <a:chOff x="4693966" y="2125701"/>
              <a:chExt cx="819150" cy="800100"/>
            </a:xfrm>
          </p:grpSpPr>
          <p:pic>
            <p:nvPicPr>
              <p:cNvPr id="33" name="图片 32">
                <a:extLst>
                  <a:ext uri="{FF2B5EF4-FFF2-40B4-BE49-F238E27FC236}">
                    <a16:creationId xmlns:a16="http://schemas.microsoft.com/office/drawing/2014/main" id="{ED0E94AE-38DC-4AC4-9BE8-B93E899243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693966" y="2125701"/>
                <a:ext cx="819150" cy="800100"/>
              </a:xfrm>
              <a:prstGeom prst="rect">
                <a:avLst/>
              </a:prstGeom>
            </p:spPr>
          </p:pic>
          <p:sp>
            <p:nvSpPr>
              <p:cNvPr id="34" name="矩形: 圆角 33">
                <a:extLst>
                  <a:ext uri="{FF2B5EF4-FFF2-40B4-BE49-F238E27FC236}">
                    <a16:creationId xmlns:a16="http://schemas.microsoft.com/office/drawing/2014/main" id="{033D0B46-BC61-4C73-8D91-A0B23E4EEF1C}"/>
                  </a:ext>
                </a:extLst>
              </p:cNvPr>
              <p:cNvSpPr/>
              <p:nvPr/>
            </p:nvSpPr>
            <p:spPr>
              <a:xfrm>
                <a:off x="4772023" y="2168913"/>
                <a:ext cx="684000" cy="684000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>
                <a:noAutofit/>
              </a:bodyPr>
              <a:lstStyle/>
              <a:p>
                <a:pPr algn="ctr"/>
                <a:r>
                  <a:rPr lang="zh-CN" altLang="en-US" sz="1200" b="1" dirty="0">
                    <a:solidFill>
                      <a:schemeClr val="tx1"/>
                    </a:solidFill>
                  </a:rPr>
                  <a:t>批次登记</a:t>
                </a:r>
              </a:p>
            </p:txBody>
          </p:sp>
        </p:grpSp>
        <p:grpSp>
          <p:nvGrpSpPr>
            <p:cNvPr id="35" name="组合 34">
              <a:extLst>
                <a:ext uri="{FF2B5EF4-FFF2-40B4-BE49-F238E27FC236}">
                  <a16:creationId xmlns:a16="http://schemas.microsoft.com/office/drawing/2014/main" id="{72EC118D-FF05-45FF-8651-9EA5AA4A20E2}"/>
                </a:ext>
              </a:extLst>
            </p:cNvPr>
            <p:cNvGrpSpPr/>
            <p:nvPr/>
          </p:nvGrpSpPr>
          <p:grpSpPr>
            <a:xfrm>
              <a:off x="4064358" y="3491448"/>
              <a:ext cx="566231" cy="512954"/>
              <a:chOff x="4693966" y="2125701"/>
              <a:chExt cx="819150" cy="800100"/>
            </a:xfrm>
          </p:grpSpPr>
          <p:pic>
            <p:nvPicPr>
              <p:cNvPr id="36" name="图片 35">
                <a:extLst>
                  <a:ext uri="{FF2B5EF4-FFF2-40B4-BE49-F238E27FC236}">
                    <a16:creationId xmlns:a16="http://schemas.microsoft.com/office/drawing/2014/main" id="{93BBC67E-4454-4C7D-B4F3-6D26BCDA63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693966" y="2125701"/>
                <a:ext cx="819150" cy="800100"/>
              </a:xfrm>
              <a:prstGeom prst="rect">
                <a:avLst/>
              </a:prstGeom>
            </p:spPr>
          </p:pic>
          <p:sp>
            <p:nvSpPr>
              <p:cNvPr id="37" name="矩形: 圆角 36">
                <a:extLst>
                  <a:ext uri="{FF2B5EF4-FFF2-40B4-BE49-F238E27FC236}">
                    <a16:creationId xmlns:a16="http://schemas.microsoft.com/office/drawing/2014/main" id="{D2AF6154-017D-45D4-8155-D7FDDADA894A}"/>
                  </a:ext>
                </a:extLst>
              </p:cNvPr>
              <p:cNvSpPr/>
              <p:nvPr/>
            </p:nvSpPr>
            <p:spPr>
              <a:xfrm>
                <a:off x="4772023" y="2168913"/>
                <a:ext cx="684000" cy="684000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>
                <a:noAutofit/>
              </a:bodyPr>
              <a:lstStyle/>
              <a:p>
                <a:pPr algn="ctr"/>
                <a:r>
                  <a:rPr lang="zh-CN" altLang="en-US" sz="1200" b="1" dirty="0">
                    <a:solidFill>
                      <a:schemeClr val="tx1"/>
                    </a:solidFill>
                  </a:rPr>
                  <a:t>质检结果提取</a:t>
                </a:r>
              </a:p>
            </p:txBody>
          </p:sp>
        </p:grpSp>
        <p:grpSp>
          <p:nvGrpSpPr>
            <p:cNvPr id="38" name="组合 37">
              <a:extLst>
                <a:ext uri="{FF2B5EF4-FFF2-40B4-BE49-F238E27FC236}">
                  <a16:creationId xmlns:a16="http://schemas.microsoft.com/office/drawing/2014/main" id="{B043ED28-A129-4F06-9944-743A7F60C76F}"/>
                </a:ext>
              </a:extLst>
            </p:cNvPr>
            <p:cNvGrpSpPr/>
            <p:nvPr/>
          </p:nvGrpSpPr>
          <p:grpSpPr>
            <a:xfrm>
              <a:off x="4064358" y="4143160"/>
              <a:ext cx="566231" cy="512954"/>
              <a:chOff x="4693966" y="2125701"/>
              <a:chExt cx="819150" cy="800100"/>
            </a:xfrm>
          </p:grpSpPr>
          <p:pic>
            <p:nvPicPr>
              <p:cNvPr id="39" name="图片 38">
                <a:extLst>
                  <a:ext uri="{FF2B5EF4-FFF2-40B4-BE49-F238E27FC236}">
                    <a16:creationId xmlns:a16="http://schemas.microsoft.com/office/drawing/2014/main" id="{47AF0BBB-91C8-48B8-81F2-52A1957961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693966" y="2125701"/>
                <a:ext cx="819150" cy="800100"/>
              </a:xfrm>
              <a:prstGeom prst="rect">
                <a:avLst/>
              </a:prstGeom>
            </p:spPr>
          </p:pic>
          <p:sp>
            <p:nvSpPr>
              <p:cNvPr id="40" name="矩形: 圆角 39">
                <a:extLst>
                  <a:ext uri="{FF2B5EF4-FFF2-40B4-BE49-F238E27FC236}">
                    <a16:creationId xmlns:a16="http://schemas.microsoft.com/office/drawing/2014/main" id="{7AD32E3C-B58C-462F-B5A5-440086CF171F}"/>
                  </a:ext>
                </a:extLst>
              </p:cNvPr>
              <p:cNvSpPr/>
              <p:nvPr/>
            </p:nvSpPr>
            <p:spPr>
              <a:xfrm>
                <a:off x="4772023" y="2168913"/>
                <a:ext cx="684000" cy="684000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>
                <a:noAutofit/>
              </a:bodyPr>
              <a:lstStyle/>
              <a:p>
                <a:pPr algn="ctr"/>
                <a:r>
                  <a:rPr lang="zh-CN" altLang="en-US" sz="1200" b="1" dirty="0">
                    <a:solidFill>
                      <a:schemeClr val="tx1"/>
                    </a:solidFill>
                  </a:rPr>
                  <a:t>原始记录生成</a:t>
                </a:r>
              </a:p>
            </p:txBody>
          </p:sp>
        </p:grpSp>
        <p:grpSp>
          <p:nvGrpSpPr>
            <p:cNvPr id="41" name="组合 40">
              <a:extLst>
                <a:ext uri="{FF2B5EF4-FFF2-40B4-BE49-F238E27FC236}">
                  <a16:creationId xmlns:a16="http://schemas.microsoft.com/office/drawing/2014/main" id="{2C6F6EC4-2262-4AE5-B932-9BA1BCF24E2E}"/>
                </a:ext>
              </a:extLst>
            </p:cNvPr>
            <p:cNvGrpSpPr/>
            <p:nvPr/>
          </p:nvGrpSpPr>
          <p:grpSpPr>
            <a:xfrm>
              <a:off x="4755063" y="4128750"/>
              <a:ext cx="566231" cy="512954"/>
              <a:chOff x="4693966" y="2125701"/>
              <a:chExt cx="819150" cy="800100"/>
            </a:xfrm>
          </p:grpSpPr>
          <p:pic>
            <p:nvPicPr>
              <p:cNvPr id="42" name="图片 41">
                <a:extLst>
                  <a:ext uri="{FF2B5EF4-FFF2-40B4-BE49-F238E27FC236}">
                    <a16:creationId xmlns:a16="http://schemas.microsoft.com/office/drawing/2014/main" id="{7D05E1DF-E101-4D9D-928B-03A4DD05A9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693966" y="2125701"/>
                <a:ext cx="819150" cy="800100"/>
              </a:xfrm>
              <a:prstGeom prst="rect">
                <a:avLst/>
              </a:prstGeom>
            </p:spPr>
          </p:pic>
          <p:sp>
            <p:nvSpPr>
              <p:cNvPr id="43" name="矩形: 圆角 42">
                <a:extLst>
                  <a:ext uri="{FF2B5EF4-FFF2-40B4-BE49-F238E27FC236}">
                    <a16:creationId xmlns:a16="http://schemas.microsoft.com/office/drawing/2014/main" id="{F499CD1B-6478-4661-85DB-D28CFEC404F8}"/>
                  </a:ext>
                </a:extLst>
              </p:cNvPr>
              <p:cNvSpPr/>
              <p:nvPr/>
            </p:nvSpPr>
            <p:spPr>
              <a:xfrm>
                <a:off x="4772023" y="2168913"/>
                <a:ext cx="684000" cy="684000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>
                <a:noAutofit/>
              </a:bodyPr>
              <a:lstStyle/>
              <a:p>
                <a:pPr algn="ctr"/>
                <a:r>
                  <a:rPr lang="zh-CN" altLang="en-US" sz="1200" b="1" dirty="0">
                    <a:solidFill>
                      <a:schemeClr val="tx1"/>
                    </a:solidFill>
                  </a:rPr>
                  <a:t>报告生成</a:t>
                </a:r>
              </a:p>
            </p:txBody>
          </p:sp>
        </p:grpSp>
        <p:grpSp>
          <p:nvGrpSpPr>
            <p:cNvPr id="44" name="组合 43">
              <a:extLst>
                <a:ext uri="{FF2B5EF4-FFF2-40B4-BE49-F238E27FC236}">
                  <a16:creationId xmlns:a16="http://schemas.microsoft.com/office/drawing/2014/main" id="{AD42B2D6-A3D2-4BBB-9173-17175D5C328C}"/>
                </a:ext>
              </a:extLst>
            </p:cNvPr>
            <p:cNvGrpSpPr/>
            <p:nvPr/>
          </p:nvGrpSpPr>
          <p:grpSpPr>
            <a:xfrm>
              <a:off x="4064358" y="4794872"/>
              <a:ext cx="566231" cy="512954"/>
              <a:chOff x="4693966" y="2125701"/>
              <a:chExt cx="819150" cy="800100"/>
            </a:xfrm>
          </p:grpSpPr>
          <p:pic>
            <p:nvPicPr>
              <p:cNvPr id="45" name="图片 44">
                <a:extLst>
                  <a:ext uri="{FF2B5EF4-FFF2-40B4-BE49-F238E27FC236}">
                    <a16:creationId xmlns:a16="http://schemas.microsoft.com/office/drawing/2014/main" id="{4B20574C-C80D-47A1-8ECA-2B1935749B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693966" y="2125701"/>
                <a:ext cx="819150" cy="800100"/>
              </a:xfrm>
              <a:prstGeom prst="rect">
                <a:avLst/>
              </a:prstGeom>
            </p:spPr>
          </p:pic>
          <p:sp>
            <p:nvSpPr>
              <p:cNvPr id="46" name="矩形: 圆角 45">
                <a:extLst>
                  <a:ext uri="{FF2B5EF4-FFF2-40B4-BE49-F238E27FC236}">
                    <a16:creationId xmlns:a16="http://schemas.microsoft.com/office/drawing/2014/main" id="{2B0747C6-40E0-4E6F-8E15-0292790DD579}"/>
                  </a:ext>
                </a:extLst>
              </p:cNvPr>
              <p:cNvSpPr/>
              <p:nvPr/>
            </p:nvSpPr>
            <p:spPr>
              <a:xfrm>
                <a:off x="4772023" y="2168913"/>
                <a:ext cx="684000" cy="684000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>
                <a:noAutofit/>
              </a:bodyPr>
              <a:lstStyle/>
              <a:p>
                <a:pPr algn="ctr"/>
                <a:r>
                  <a:rPr lang="zh-CN" altLang="en-US" sz="1200" b="1" dirty="0">
                    <a:solidFill>
                      <a:schemeClr val="tx1"/>
                    </a:solidFill>
                  </a:rPr>
                  <a:t>审批</a:t>
                </a:r>
              </a:p>
            </p:txBody>
          </p:sp>
        </p:grpSp>
        <p:grpSp>
          <p:nvGrpSpPr>
            <p:cNvPr id="47" name="组合 46">
              <a:extLst>
                <a:ext uri="{FF2B5EF4-FFF2-40B4-BE49-F238E27FC236}">
                  <a16:creationId xmlns:a16="http://schemas.microsoft.com/office/drawing/2014/main" id="{C9351C0D-2CCA-4577-867E-24D1B957B3BC}"/>
                </a:ext>
              </a:extLst>
            </p:cNvPr>
            <p:cNvGrpSpPr/>
            <p:nvPr/>
          </p:nvGrpSpPr>
          <p:grpSpPr>
            <a:xfrm>
              <a:off x="5431388" y="5427366"/>
              <a:ext cx="562476" cy="582790"/>
              <a:chOff x="4693966" y="2125701"/>
              <a:chExt cx="819150" cy="800100"/>
            </a:xfrm>
          </p:grpSpPr>
          <p:pic>
            <p:nvPicPr>
              <p:cNvPr id="48" name="图片 47">
                <a:extLst>
                  <a:ext uri="{FF2B5EF4-FFF2-40B4-BE49-F238E27FC236}">
                    <a16:creationId xmlns:a16="http://schemas.microsoft.com/office/drawing/2014/main" id="{BC636B54-7723-4D6F-8E8A-AFB0D450C2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693966" y="2125701"/>
                <a:ext cx="819150" cy="800100"/>
              </a:xfrm>
              <a:prstGeom prst="rect">
                <a:avLst/>
              </a:prstGeom>
            </p:spPr>
          </p:pic>
          <p:sp>
            <p:nvSpPr>
              <p:cNvPr id="49" name="矩形: 圆角 48">
                <a:extLst>
                  <a:ext uri="{FF2B5EF4-FFF2-40B4-BE49-F238E27FC236}">
                    <a16:creationId xmlns:a16="http://schemas.microsoft.com/office/drawing/2014/main" id="{3D968156-B2BA-4E98-B80C-040343760EA7}"/>
                  </a:ext>
                </a:extLst>
              </p:cNvPr>
              <p:cNvSpPr/>
              <p:nvPr/>
            </p:nvSpPr>
            <p:spPr>
              <a:xfrm>
                <a:off x="4772023" y="2168913"/>
                <a:ext cx="684000" cy="684000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>
                <a:noAutofit/>
              </a:bodyPr>
              <a:lstStyle/>
              <a:p>
                <a:pPr algn="ctr"/>
                <a:r>
                  <a:rPr lang="zh-CN" altLang="en-US" sz="1200" b="1" dirty="0">
                    <a:solidFill>
                      <a:schemeClr val="tx1"/>
                    </a:solidFill>
                  </a:rPr>
                  <a:t>寻求帮助</a:t>
                </a:r>
              </a:p>
            </p:txBody>
          </p:sp>
        </p:grpSp>
        <p:grpSp>
          <p:nvGrpSpPr>
            <p:cNvPr id="54" name="组合 53">
              <a:extLst>
                <a:ext uri="{FF2B5EF4-FFF2-40B4-BE49-F238E27FC236}">
                  <a16:creationId xmlns:a16="http://schemas.microsoft.com/office/drawing/2014/main" id="{4BC804C9-1753-4E17-82F0-8AB5AD5F2D3F}"/>
                </a:ext>
              </a:extLst>
            </p:cNvPr>
            <p:cNvGrpSpPr/>
            <p:nvPr/>
          </p:nvGrpSpPr>
          <p:grpSpPr>
            <a:xfrm>
              <a:off x="4755063" y="2203417"/>
              <a:ext cx="566231" cy="512954"/>
              <a:chOff x="4693966" y="2125701"/>
              <a:chExt cx="819150" cy="800100"/>
            </a:xfrm>
          </p:grpSpPr>
          <p:pic>
            <p:nvPicPr>
              <p:cNvPr id="55" name="图片 54">
                <a:extLst>
                  <a:ext uri="{FF2B5EF4-FFF2-40B4-BE49-F238E27FC236}">
                    <a16:creationId xmlns:a16="http://schemas.microsoft.com/office/drawing/2014/main" id="{1A6F4614-09A5-4E41-8086-7F672448DF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693966" y="2125701"/>
                <a:ext cx="819150" cy="800100"/>
              </a:xfrm>
              <a:prstGeom prst="rect">
                <a:avLst/>
              </a:prstGeom>
            </p:spPr>
          </p:pic>
          <p:sp>
            <p:nvSpPr>
              <p:cNvPr id="56" name="矩形: 圆角 55">
                <a:extLst>
                  <a:ext uri="{FF2B5EF4-FFF2-40B4-BE49-F238E27FC236}">
                    <a16:creationId xmlns:a16="http://schemas.microsoft.com/office/drawing/2014/main" id="{5E8005C1-E5F3-49F1-9FED-F55ADD71279B}"/>
                  </a:ext>
                </a:extLst>
              </p:cNvPr>
              <p:cNvSpPr/>
              <p:nvPr/>
            </p:nvSpPr>
            <p:spPr>
              <a:xfrm>
                <a:off x="4772023" y="2168913"/>
                <a:ext cx="684000" cy="684000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>
                <a:noAutofit/>
              </a:bodyPr>
              <a:lstStyle/>
              <a:p>
                <a:pPr algn="ctr"/>
                <a:r>
                  <a:rPr lang="zh-CN" altLang="en-US" sz="1200" b="1" dirty="0">
                    <a:solidFill>
                      <a:schemeClr val="tx1"/>
                    </a:solidFill>
                  </a:rPr>
                  <a:t>试剂信息登记</a:t>
                </a:r>
              </a:p>
            </p:txBody>
          </p:sp>
        </p:grpSp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10532E9C-2B6C-4B3B-9ECC-A6FB4ED9F747}"/>
                </a:ext>
              </a:extLst>
            </p:cNvPr>
            <p:cNvGrpSpPr/>
            <p:nvPr/>
          </p:nvGrpSpPr>
          <p:grpSpPr>
            <a:xfrm>
              <a:off x="4064358" y="1536312"/>
              <a:ext cx="566231" cy="512954"/>
              <a:chOff x="4693966" y="2125701"/>
              <a:chExt cx="819150" cy="800100"/>
            </a:xfrm>
          </p:grpSpPr>
          <p:pic>
            <p:nvPicPr>
              <p:cNvPr id="6" name="图片 5">
                <a:extLst>
                  <a:ext uri="{FF2B5EF4-FFF2-40B4-BE49-F238E27FC236}">
                    <a16:creationId xmlns:a16="http://schemas.microsoft.com/office/drawing/2014/main" id="{82551861-3E4D-49D3-97FF-33BF8F4E68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693966" y="2125701"/>
                <a:ext cx="819150" cy="800100"/>
              </a:xfrm>
              <a:prstGeom prst="rect">
                <a:avLst/>
              </a:prstGeom>
            </p:spPr>
          </p:pic>
          <p:sp>
            <p:nvSpPr>
              <p:cNvPr id="9" name="矩形: 圆角 8">
                <a:extLst>
                  <a:ext uri="{FF2B5EF4-FFF2-40B4-BE49-F238E27FC236}">
                    <a16:creationId xmlns:a16="http://schemas.microsoft.com/office/drawing/2014/main" id="{59DBC5CB-494D-4D3C-B9FB-286E33620951}"/>
                  </a:ext>
                </a:extLst>
              </p:cNvPr>
              <p:cNvSpPr/>
              <p:nvPr/>
            </p:nvSpPr>
            <p:spPr>
              <a:xfrm>
                <a:off x="4772023" y="2168913"/>
                <a:ext cx="684001" cy="684000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>
                <a:noAutofit/>
              </a:bodyPr>
              <a:lstStyle/>
              <a:p>
                <a:pPr algn="ctr"/>
                <a:r>
                  <a:rPr lang="zh-CN" altLang="en-US" sz="1200" b="1" dirty="0">
                    <a:solidFill>
                      <a:schemeClr val="tx1"/>
                    </a:solidFill>
                  </a:rPr>
                  <a:t>人员权限管理</a:t>
                </a:r>
              </a:p>
            </p:txBody>
          </p:sp>
        </p:grpSp>
      </p:grpSp>
      <p:sp>
        <p:nvSpPr>
          <p:cNvPr id="57" name="文本框 56">
            <a:extLst>
              <a:ext uri="{FF2B5EF4-FFF2-40B4-BE49-F238E27FC236}">
                <a16:creationId xmlns:a16="http://schemas.microsoft.com/office/drawing/2014/main" id="{6DBB79A1-AD63-4CF6-8B65-6103885F080C}"/>
              </a:ext>
            </a:extLst>
          </p:cNvPr>
          <p:cNvSpPr txBox="1"/>
          <p:nvPr/>
        </p:nvSpPr>
        <p:spPr>
          <a:xfrm>
            <a:off x="4124128" y="235435"/>
            <a:ext cx="1838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开发人员入口</a:t>
            </a:r>
          </a:p>
        </p:txBody>
      </p:sp>
    </p:spTree>
    <p:extLst>
      <p:ext uri="{BB962C8B-B14F-4D97-AF65-F5344CB8AC3E}">
        <p14:creationId xmlns:p14="http://schemas.microsoft.com/office/powerpoint/2010/main" val="4293219164"/>
      </p:ext>
    </p:extLst>
  </p:cSld>
  <p:clrMapOvr>
    <a:masterClrMapping/>
  </p:clrMapOvr>
</p:sld>
</file>

<file path=ppt/theme/theme1.xml><?xml version="1.0" encoding="utf-8"?>
<a:theme xmlns:a="http://schemas.openxmlformats.org/drawingml/2006/main" name="框架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>
            <a:lumMod val="20000"/>
            <a:lumOff val="80000"/>
          </a:schemeClr>
        </a:solidFill>
      </a:spPr>
      <a:bodyPr rtlCol="0" anchor="ctr"/>
      <a:lstStyle>
        <a:defPPr algn="ctr">
          <a:defRPr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TM02900688[[fn=平面]]</Template>
  <TotalTime>3883</TotalTime>
  <Words>6194</Words>
  <Application>Microsoft Office PowerPoint</Application>
  <PresentationFormat>宽屏</PresentationFormat>
  <Paragraphs>1514</Paragraphs>
  <Slides>56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56</vt:i4>
      </vt:variant>
    </vt:vector>
  </HeadingPairs>
  <TitlesOfParts>
    <vt:vector size="64" baseType="lpstr">
      <vt:lpstr>等线</vt:lpstr>
      <vt:lpstr>微软雅黑</vt:lpstr>
      <vt:lpstr>幼圆</vt:lpstr>
      <vt:lpstr>Arial</vt:lpstr>
      <vt:lpstr>Corbel</vt:lpstr>
      <vt:lpstr>Wingdings</vt:lpstr>
      <vt:lpstr>Wingdings 2</vt:lpstr>
      <vt:lpstr>框架</vt:lpstr>
      <vt:lpstr>质检自动录入低保真原型</vt:lpstr>
      <vt:lpstr>目录</vt:lpstr>
      <vt:lpstr>客户需求</vt:lpstr>
      <vt:lpstr>XY数据源和报告结构</vt:lpstr>
      <vt:lpstr>各角色需求</vt:lpstr>
      <vt:lpstr>关键设计约束 ——客户使用的关键约束</vt:lpstr>
      <vt:lpstr>初次接触 ——APP安装</vt:lpstr>
      <vt:lpstr>APP入口原则 ——最小信息呈现</vt:lpstr>
      <vt:lpstr>APP入口模块 ——登录APP之后，研发人员可以看到所有模块</vt:lpstr>
      <vt:lpstr>APP入口模块 ——登录APP之后，客户人员只看到工作所需的模块</vt:lpstr>
      <vt:lpstr>界面结构</vt:lpstr>
      <vt:lpstr>管理员 ——人员权限管理工作界面</vt:lpstr>
      <vt:lpstr>管理员 ——审批流程管理（暂不需要）</vt:lpstr>
      <vt:lpstr>质检员 ——设备登记 ——初次登记1</vt:lpstr>
      <vt:lpstr>质检员 ——设备登记 ——初次登记2</vt:lpstr>
      <vt:lpstr>质检员 ——设备登记 ——信息查看</vt:lpstr>
      <vt:lpstr>质检员 ——设备登记 ——信息维护 ——更新信息</vt:lpstr>
      <vt:lpstr>质检员 ——设备登记 ——信息维护 ——维护信息审批</vt:lpstr>
      <vt:lpstr>质检员 ——试剂信息登记 ——初次登记</vt:lpstr>
      <vt:lpstr>质检员 ——试剂信息登记 ——信息查看</vt:lpstr>
      <vt:lpstr>质检员 ——试剂信息登记 ——信息维护 ——更新试剂信息</vt:lpstr>
      <vt:lpstr>质检员 ——试剂信息登记 ——信息维护 ——维护信息审批</vt:lpstr>
      <vt:lpstr>质检员 ——批次信息登记和修改</vt:lpstr>
      <vt:lpstr>质检员 ——质检结果录入入口界面</vt:lpstr>
      <vt:lpstr>质检员 ——质检结果录入 ——手动录入</vt:lpstr>
      <vt:lpstr>质检员 ——质检结果录入 ——自动提取 ——1、进入自动提取界面（扫码、选择产品、批次和数据采集方法）</vt:lpstr>
      <vt:lpstr>质检员 ——质检结果录入 ——自动提取 ——2、结果自动提取</vt:lpstr>
      <vt:lpstr>质检员 ——修改原始数据 ——录入变更信息</vt:lpstr>
      <vt:lpstr>质检员 ——修改原始数据 ——变更审批</vt:lpstr>
      <vt:lpstr>质检员 ——原始记录生成</vt:lpstr>
      <vt:lpstr>质检员 ——报告入口</vt:lpstr>
      <vt:lpstr>质检员 ——生成报告</vt:lpstr>
      <vt:lpstr>质检员 ——查看报告审批状态</vt:lpstr>
      <vt:lpstr>审批人 ——审批入口</vt:lpstr>
      <vt:lpstr>审批人 ——“设备信息变更”、“试剂信息变更”、“原始数据变更”的 审批</vt:lpstr>
      <vt:lpstr>审批人 ——报告审批</vt:lpstr>
      <vt:lpstr>客户界面部署讨论</vt:lpstr>
      <vt:lpstr>再认识原始记录&amp;报告 ——文字、表格、图均有</vt:lpstr>
      <vt:lpstr>再认识原始记录&amp;报告 ——数据源多样，包括手工、自动录入</vt:lpstr>
      <vt:lpstr>再认识原始积累&amp;报告 ——关联多个数据源的运算举例</vt:lpstr>
      <vt:lpstr>再认识原始积累&amp;报告 ——从检查-有关物质（方法B）看原始记录1</vt:lpstr>
      <vt:lpstr>再认识原始积累&amp;报告 ——从检查-有关物质（方法B）看原始记录2</vt:lpstr>
      <vt:lpstr>再认识原始积累&amp;报告 ——从检查-有关物质（方法B）看原始记录3</vt:lpstr>
      <vt:lpstr>再认识原始积累&amp;报告 ——从检查-有关物质（方法B）看原始记录4</vt:lpstr>
      <vt:lpstr>再认识原始积累&amp;报告 ——从检查-干燥失重看原始记录</vt:lpstr>
      <vt:lpstr>再认识原始积累&amp;报告 ——从检查-有机氟化物看原始记录</vt:lpstr>
      <vt:lpstr>再认识原始积累&amp;报告 ——看原始记录生成的多样性和规律</vt:lpstr>
      <vt:lpstr>再认识原始积累&amp;报告 ——看原始记录生成的多样性和规律</vt:lpstr>
      <vt:lpstr>再认识原始积累&amp;报告 ——看原始记录生成的多样性和规律</vt:lpstr>
      <vt:lpstr>原始记录生成的配置界面设计</vt:lpstr>
      <vt:lpstr>讨论： 第一步做哪些</vt:lpstr>
      <vt:lpstr>讨论： 第一步的客户界面设计</vt:lpstr>
      <vt:lpstr>讨论： 第一步的简化实现</vt:lpstr>
      <vt:lpstr>讨论： 第一步的投资（按3个月做）</vt:lpstr>
      <vt:lpstr>讨论： 其它</vt:lpstr>
      <vt:lpstr>Think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changyi wu</dc:creator>
  <cp:lastModifiedBy>changyi wu</cp:lastModifiedBy>
  <cp:revision>1097</cp:revision>
  <dcterms:created xsi:type="dcterms:W3CDTF">2018-03-28T02:02:54Z</dcterms:created>
  <dcterms:modified xsi:type="dcterms:W3CDTF">2018-04-19T05:37:50Z</dcterms:modified>
</cp:coreProperties>
</file>